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1"/>
  </p:notesMasterIdLst>
  <p:sldIdLst>
    <p:sldId id="258" r:id="rId5"/>
    <p:sldId id="1783" r:id="rId6"/>
    <p:sldId id="1784" r:id="rId7"/>
    <p:sldId id="1711" r:id="rId8"/>
    <p:sldId id="1800" r:id="rId9"/>
    <p:sldId id="1615" r:id="rId10"/>
    <p:sldId id="690" r:id="rId11"/>
    <p:sldId id="271" r:id="rId12"/>
    <p:sldId id="267" r:id="rId13"/>
    <p:sldId id="1798" r:id="rId14"/>
    <p:sldId id="266" r:id="rId15"/>
    <p:sldId id="270" r:id="rId16"/>
    <p:sldId id="273" r:id="rId17"/>
    <p:sldId id="1799" r:id="rId18"/>
    <p:sldId id="275" r:id="rId19"/>
    <p:sldId id="1786" r:id="rId20"/>
    <p:sldId id="603" r:id="rId21"/>
    <p:sldId id="1787" r:id="rId22"/>
    <p:sldId id="298" r:id="rId23"/>
    <p:sldId id="278" r:id="rId24"/>
    <p:sldId id="287" r:id="rId25"/>
    <p:sldId id="1802" r:id="rId26"/>
    <p:sldId id="1804" r:id="rId27"/>
    <p:sldId id="1789" r:id="rId28"/>
    <p:sldId id="1805" r:id="rId29"/>
    <p:sldId id="1790" r:id="rId30"/>
    <p:sldId id="1801" r:id="rId31"/>
    <p:sldId id="280" r:id="rId32"/>
    <p:sldId id="1796" r:id="rId33"/>
    <p:sldId id="292" r:id="rId34"/>
    <p:sldId id="1806" r:id="rId35"/>
    <p:sldId id="1794" r:id="rId36"/>
    <p:sldId id="1793" r:id="rId37"/>
    <p:sldId id="299" r:id="rId38"/>
    <p:sldId id="1807" r:id="rId39"/>
    <p:sldId id="265" r:id="rId40"/>
  </p:sldIdLst>
  <p:sldSz cx="12192000" cy="6858000"/>
  <p:notesSz cx="6805613" cy="99441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85B901"/>
    <a:srgbClr val="FAA001"/>
    <a:srgbClr val="A9D18E"/>
    <a:srgbClr val="1E3744"/>
    <a:srgbClr val="1AAA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B4DFBF-EE04-4789-BA93-32076D1EB46E}" v="637" dt="2024-01-11T20:30:52.852"/>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52" autoAdjust="0"/>
    <p:restoredTop sz="94660"/>
  </p:normalViewPr>
  <p:slideViewPr>
    <p:cSldViewPr snapToGrid="0">
      <p:cViewPr varScale="1">
        <p:scale>
          <a:sx n="58" d="100"/>
          <a:sy n="58" d="100"/>
        </p:scale>
        <p:origin x="102" y="20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tte Kragh" userId="2f14cdbf-136e-4345-9c9d-0f66b658ca1d" providerId="ADAL" clId="{15B4DFBF-EE04-4789-BA93-32076D1EB46E}"/>
    <pc:docChg chg="undo redo custSel addSld delSld modSld sldOrd">
      <pc:chgData name="Gitte Kragh" userId="2f14cdbf-136e-4345-9c9d-0f66b658ca1d" providerId="ADAL" clId="{15B4DFBF-EE04-4789-BA93-32076D1EB46E}" dt="2024-01-11T20:30:52.852" v="2793"/>
      <pc:docMkLst>
        <pc:docMk/>
      </pc:docMkLst>
      <pc:sldChg chg="modAnim">
        <pc:chgData name="Gitte Kragh" userId="2f14cdbf-136e-4345-9c9d-0f66b658ca1d" providerId="ADAL" clId="{15B4DFBF-EE04-4789-BA93-32076D1EB46E}" dt="2024-01-11T20:30:52.852" v="2793"/>
        <pc:sldMkLst>
          <pc:docMk/>
          <pc:sldMk cId="937376419" sldId="266"/>
        </pc:sldMkLst>
      </pc:sldChg>
      <pc:sldChg chg="modAnim">
        <pc:chgData name="Gitte Kragh" userId="2f14cdbf-136e-4345-9c9d-0f66b658ca1d" providerId="ADAL" clId="{15B4DFBF-EE04-4789-BA93-32076D1EB46E}" dt="2024-01-11T20:30:38.524" v="2792"/>
        <pc:sldMkLst>
          <pc:docMk/>
          <pc:sldMk cId="3687742516" sldId="270"/>
        </pc:sldMkLst>
      </pc:sldChg>
      <pc:sldChg chg="del">
        <pc:chgData name="Gitte Kragh" userId="2f14cdbf-136e-4345-9c9d-0f66b658ca1d" providerId="ADAL" clId="{15B4DFBF-EE04-4789-BA93-32076D1EB46E}" dt="2024-01-09T19:36:54.160" v="42" actId="47"/>
        <pc:sldMkLst>
          <pc:docMk/>
          <pc:sldMk cId="2888082383" sldId="277"/>
        </pc:sldMkLst>
      </pc:sldChg>
      <pc:sldChg chg="modSp modAnim">
        <pc:chgData name="Gitte Kragh" userId="2f14cdbf-136e-4345-9c9d-0f66b658ca1d" providerId="ADAL" clId="{15B4DFBF-EE04-4789-BA93-32076D1EB46E}" dt="2024-01-09T19:55:22.089" v="429" actId="20577"/>
        <pc:sldMkLst>
          <pc:docMk/>
          <pc:sldMk cId="1685284388" sldId="278"/>
        </pc:sldMkLst>
        <pc:spChg chg="mod">
          <ac:chgData name="Gitte Kragh" userId="2f14cdbf-136e-4345-9c9d-0f66b658ca1d" providerId="ADAL" clId="{15B4DFBF-EE04-4789-BA93-32076D1EB46E}" dt="2024-01-09T19:55:22.089" v="429" actId="20577"/>
          <ac:spMkLst>
            <pc:docMk/>
            <pc:sldMk cId="1685284388" sldId="278"/>
            <ac:spMk id="5" creationId="{7B09A4CA-07B6-440A-A9E7-72C7E7FDF939}"/>
          </ac:spMkLst>
        </pc:spChg>
      </pc:sldChg>
      <pc:sldChg chg="modSp del">
        <pc:chgData name="Gitte Kragh" userId="2f14cdbf-136e-4345-9c9d-0f66b658ca1d" providerId="ADAL" clId="{15B4DFBF-EE04-4789-BA93-32076D1EB46E}" dt="2024-01-11T16:08:01.166" v="1897" actId="47"/>
        <pc:sldMkLst>
          <pc:docMk/>
          <pc:sldMk cId="555481238" sldId="281"/>
        </pc:sldMkLst>
        <pc:spChg chg="mod">
          <ac:chgData name="Gitte Kragh" userId="2f14cdbf-136e-4345-9c9d-0f66b658ca1d" providerId="ADAL" clId="{15B4DFBF-EE04-4789-BA93-32076D1EB46E}" dt="2024-01-11T16:07:34.959" v="1896" actId="20577"/>
          <ac:spMkLst>
            <pc:docMk/>
            <pc:sldMk cId="555481238" sldId="281"/>
            <ac:spMk id="5" creationId="{7B09A4CA-07B6-440A-A9E7-72C7E7FDF939}"/>
          </ac:spMkLst>
        </pc:spChg>
      </pc:sldChg>
      <pc:sldChg chg="del">
        <pc:chgData name="Gitte Kragh" userId="2f14cdbf-136e-4345-9c9d-0f66b658ca1d" providerId="ADAL" clId="{15B4DFBF-EE04-4789-BA93-32076D1EB46E}" dt="2024-01-09T21:14:12.290" v="1841" actId="47"/>
        <pc:sldMkLst>
          <pc:docMk/>
          <pc:sldMk cId="1603343230" sldId="283"/>
        </pc:sldMkLst>
      </pc:sldChg>
      <pc:sldChg chg="del">
        <pc:chgData name="Gitte Kragh" userId="2f14cdbf-136e-4345-9c9d-0f66b658ca1d" providerId="ADAL" clId="{15B4DFBF-EE04-4789-BA93-32076D1EB46E}" dt="2024-01-11T16:07:02.224" v="1895" actId="47"/>
        <pc:sldMkLst>
          <pc:docMk/>
          <pc:sldMk cId="2679148569" sldId="286"/>
        </pc:sldMkLst>
      </pc:sldChg>
      <pc:sldChg chg="delSp modSp mod delAnim">
        <pc:chgData name="Gitte Kragh" userId="2f14cdbf-136e-4345-9c9d-0f66b658ca1d" providerId="ADAL" clId="{15B4DFBF-EE04-4789-BA93-32076D1EB46E}" dt="2024-01-09T19:57:45.595" v="449" actId="20577"/>
        <pc:sldMkLst>
          <pc:docMk/>
          <pc:sldMk cId="2425414565" sldId="287"/>
        </pc:sldMkLst>
        <pc:spChg chg="del">
          <ac:chgData name="Gitte Kragh" userId="2f14cdbf-136e-4345-9c9d-0f66b658ca1d" providerId="ADAL" clId="{15B4DFBF-EE04-4789-BA93-32076D1EB46E}" dt="2024-01-09T19:56:41.111" v="432" actId="478"/>
          <ac:spMkLst>
            <pc:docMk/>
            <pc:sldMk cId="2425414565" sldId="287"/>
            <ac:spMk id="4" creationId="{E308C2F3-C1A0-486B-9A07-4037E048B658}"/>
          </ac:spMkLst>
        </pc:spChg>
        <pc:spChg chg="del">
          <ac:chgData name="Gitte Kragh" userId="2f14cdbf-136e-4345-9c9d-0f66b658ca1d" providerId="ADAL" clId="{15B4DFBF-EE04-4789-BA93-32076D1EB46E}" dt="2024-01-09T19:56:41.891" v="433" actId="478"/>
          <ac:spMkLst>
            <pc:docMk/>
            <pc:sldMk cId="2425414565" sldId="287"/>
            <ac:spMk id="7" creationId="{4F1DB515-48BB-4846-B14A-6834E5028FEC}"/>
          </ac:spMkLst>
        </pc:spChg>
        <pc:spChg chg="del">
          <ac:chgData name="Gitte Kragh" userId="2f14cdbf-136e-4345-9c9d-0f66b658ca1d" providerId="ADAL" clId="{15B4DFBF-EE04-4789-BA93-32076D1EB46E}" dt="2024-01-09T19:56:42.738" v="434" actId="478"/>
          <ac:spMkLst>
            <pc:docMk/>
            <pc:sldMk cId="2425414565" sldId="287"/>
            <ac:spMk id="8" creationId="{FEC09AF7-925D-492A-A240-904C73E0883A}"/>
          </ac:spMkLst>
        </pc:spChg>
        <pc:spChg chg="del">
          <ac:chgData name="Gitte Kragh" userId="2f14cdbf-136e-4345-9c9d-0f66b658ca1d" providerId="ADAL" clId="{15B4DFBF-EE04-4789-BA93-32076D1EB46E}" dt="2024-01-09T19:56:43.587" v="435" actId="478"/>
          <ac:spMkLst>
            <pc:docMk/>
            <pc:sldMk cId="2425414565" sldId="287"/>
            <ac:spMk id="9" creationId="{B4D53022-9D62-422C-9C9A-C0F77746A26F}"/>
          </ac:spMkLst>
        </pc:spChg>
        <pc:graphicFrameChg chg="mod modGraphic">
          <ac:chgData name="Gitte Kragh" userId="2f14cdbf-136e-4345-9c9d-0f66b658ca1d" providerId="ADAL" clId="{15B4DFBF-EE04-4789-BA93-32076D1EB46E}" dt="2024-01-09T19:57:45.595" v="449" actId="20577"/>
          <ac:graphicFrameMkLst>
            <pc:docMk/>
            <pc:sldMk cId="2425414565" sldId="287"/>
            <ac:graphicFrameMk id="2" creationId="{B790C8D9-F0F1-4AC4-9458-7EFDC75F96B2}"/>
          </ac:graphicFrameMkLst>
        </pc:graphicFrameChg>
      </pc:sldChg>
      <pc:sldChg chg="del">
        <pc:chgData name="Gitte Kragh" userId="2f14cdbf-136e-4345-9c9d-0f66b658ca1d" providerId="ADAL" clId="{15B4DFBF-EE04-4789-BA93-32076D1EB46E}" dt="2024-01-09T19:37:47.006" v="44" actId="47"/>
        <pc:sldMkLst>
          <pc:docMk/>
          <pc:sldMk cId="1421982516" sldId="289"/>
        </pc:sldMkLst>
      </pc:sldChg>
      <pc:sldChg chg="delSp modSp mod delAnim modAnim">
        <pc:chgData name="Gitte Kragh" userId="2f14cdbf-136e-4345-9c9d-0f66b658ca1d" providerId="ADAL" clId="{15B4DFBF-EE04-4789-BA93-32076D1EB46E}" dt="2024-01-11T16:00:43.027" v="1863"/>
        <pc:sldMkLst>
          <pc:docMk/>
          <pc:sldMk cId="4197565875" sldId="292"/>
        </pc:sldMkLst>
        <pc:graphicFrameChg chg="del mod">
          <ac:chgData name="Gitte Kragh" userId="2f14cdbf-136e-4345-9c9d-0f66b658ca1d" providerId="ADAL" clId="{15B4DFBF-EE04-4789-BA93-32076D1EB46E}" dt="2024-01-11T15:56:31.701" v="1861" actId="478"/>
          <ac:graphicFrameMkLst>
            <pc:docMk/>
            <pc:sldMk cId="4197565875" sldId="292"/>
            <ac:graphicFrameMk id="5" creationId="{6409D0E2-42FE-486F-AD81-30EAF725DE7F}"/>
          </ac:graphicFrameMkLst>
        </pc:graphicFrameChg>
        <pc:cxnChg chg="del">
          <ac:chgData name="Gitte Kragh" userId="2f14cdbf-136e-4345-9c9d-0f66b658ca1d" providerId="ADAL" clId="{15B4DFBF-EE04-4789-BA93-32076D1EB46E}" dt="2024-01-11T15:56:35.297" v="1862" actId="478"/>
          <ac:cxnSpMkLst>
            <pc:docMk/>
            <pc:sldMk cId="4197565875" sldId="292"/>
            <ac:cxnSpMk id="8" creationId="{31160F6E-9535-4569-B5C5-36AD15C76232}"/>
          </ac:cxnSpMkLst>
        </pc:cxnChg>
      </pc:sldChg>
      <pc:sldChg chg="del">
        <pc:chgData name="Gitte Kragh" userId="2f14cdbf-136e-4345-9c9d-0f66b658ca1d" providerId="ADAL" clId="{15B4DFBF-EE04-4789-BA93-32076D1EB46E}" dt="2024-01-09T19:37:48.341" v="45" actId="47"/>
        <pc:sldMkLst>
          <pc:docMk/>
          <pc:sldMk cId="1465898253" sldId="293"/>
        </pc:sldMkLst>
      </pc:sldChg>
      <pc:sldChg chg="del">
        <pc:chgData name="Gitte Kragh" userId="2f14cdbf-136e-4345-9c9d-0f66b658ca1d" providerId="ADAL" clId="{15B4DFBF-EE04-4789-BA93-32076D1EB46E}" dt="2024-01-09T19:37:49.082" v="46" actId="47"/>
        <pc:sldMkLst>
          <pc:docMk/>
          <pc:sldMk cId="1056126128" sldId="294"/>
        </pc:sldMkLst>
      </pc:sldChg>
      <pc:sldChg chg="del">
        <pc:chgData name="Gitte Kragh" userId="2f14cdbf-136e-4345-9c9d-0f66b658ca1d" providerId="ADAL" clId="{15B4DFBF-EE04-4789-BA93-32076D1EB46E}" dt="2024-01-09T19:37:49.764" v="47" actId="47"/>
        <pc:sldMkLst>
          <pc:docMk/>
          <pc:sldMk cId="2398090363" sldId="295"/>
        </pc:sldMkLst>
      </pc:sldChg>
      <pc:sldChg chg="del">
        <pc:chgData name="Gitte Kragh" userId="2f14cdbf-136e-4345-9c9d-0f66b658ca1d" providerId="ADAL" clId="{15B4DFBF-EE04-4789-BA93-32076D1EB46E}" dt="2024-01-09T19:37:51.875" v="48" actId="47"/>
        <pc:sldMkLst>
          <pc:docMk/>
          <pc:sldMk cId="920860190" sldId="296"/>
        </pc:sldMkLst>
      </pc:sldChg>
      <pc:sldChg chg="del">
        <pc:chgData name="Gitte Kragh" userId="2f14cdbf-136e-4345-9c9d-0f66b658ca1d" providerId="ADAL" clId="{15B4DFBF-EE04-4789-BA93-32076D1EB46E}" dt="2024-01-09T19:30:25.149" v="41" actId="47"/>
        <pc:sldMkLst>
          <pc:docMk/>
          <pc:sldMk cId="1630465283" sldId="297"/>
        </pc:sldMkLst>
      </pc:sldChg>
      <pc:sldChg chg="addSp delSp modSp mod">
        <pc:chgData name="Gitte Kragh" userId="2f14cdbf-136e-4345-9c9d-0f66b658ca1d" providerId="ADAL" clId="{15B4DFBF-EE04-4789-BA93-32076D1EB46E}" dt="2024-01-09T19:45:55.042" v="229"/>
        <pc:sldMkLst>
          <pc:docMk/>
          <pc:sldMk cId="3261776601" sldId="298"/>
        </pc:sldMkLst>
        <pc:spChg chg="add del mod">
          <ac:chgData name="Gitte Kragh" userId="2f14cdbf-136e-4345-9c9d-0f66b658ca1d" providerId="ADAL" clId="{15B4DFBF-EE04-4789-BA93-32076D1EB46E}" dt="2024-01-09T19:45:07.567" v="171" actId="478"/>
          <ac:spMkLst>
            <pc:docMk/>
            <pc:sldMk cId="3261776601" sldId="298"/>
            <ac:spMk id="3" creationId="{D5442F5D-ED37-541F-0C83-360798FD3994}"/>
          </ac:spMkLst>
        </pc:spChg>
        <pc:spChg chg="add mod">
          <ac:chgData name="Gitte Kragh" userId="2f14cdbf-136e-4345-9c9d-0f66b658ca1d" providerId="ADAL" clId="{15B4DFBF-EE04-4789-BA93-32076D1EB46E}" dt="2024-01-09T19:45:50.117" v="227" actId="1076"/>
          <ac:spMkLst>
            <pc:docMk/>
            <pc:sldMk cId="3261776601" sldId="298"/>
            <ac:spMk id="4" creationId="{985373DB-C7FE-A35A-0B1A-4C428713C7BB}"/>
          </ac:spMkLst>
        </pc:spChg>
        <pc:spChg chg="del mod">
          <ac:chgData name="Gitte Kragh" userId="2f14cdbf-136e-4345-9c9d-0f66b658ca1d" providerId="ADAL" clId="{15B4DFBF-EE04-4789-BA93-32076D1EB46E}" dt="2024-01-09T19:45:43.712" v="225" actId="478"/>
          <ac:spMkLst>
            <pc:docMk/>
            <pc:sldMk cId="3261776601" sldId="298"/>
            <ac:spMk id="5" creationId="{BD4743D3-9C77-4726-9608-31F92A94F00B}"/>
          </ac:spMkLst>
        </pc:spChg>
        <pc:spChg chg="del">
          <ac:chgData name="Gitte Kragh" userId="2f14cdbf-136e-4345-9c9d-0f66b658ca1d" providerId="ADAL" clId="{15B4DFBF-EE04-4789-BA93-32076D1EB46E}" dt="2024-01-09T19:45:01.979" v="169" actId="478"/>
          <ac:spMkLst>
            <pc:docMk/>
            <pc:sldMk cId="3261776601" sldId="298"/>
            <ac:spMk id="6" creationId="{04BF3B38-D8C0-4B23-A27E-E54836D051F4}"/>
          </ac:spMkLst>
        </pc:spChg>
        <pc:spChg chg="mod">
          <ac:chgData name="Gitte Kragh" userId="2f14cdbf-136e-4345-9c9d-0f66b658ca1d" providerId="ADAL" clId="{15B4DFBF-EE04-4789-BA93-32076D1EB46E}" dt="2024-01-09T19:45:39.565" v="224" actId="1076"/>
          <ac:spMkLst>
            <pc:docMk/>
            <pc:sldMk cId="3261776601" sldId="298"/>
            <ac:spMk id="7" creationId="{B02ED907-BFED-480D-80E5-0B75D5120CC0}"/>
          </ac:spMkLst>
        </pc:spChg>
        <pc:spChg chg="add del mod">
          <ac:chgData name="Gitte Kragh" userId="2f14cdbf-136e-4345-9c9d-0f66b658ca1d" providerId="ADAL" clId="{15B4DFBF-EE04-4789-BA93-32076D1EB46E}" dt="2024-01-09T19:45:46.055" v="226" actId="478"/>
          <ac:spMkLst>
            <pc:docMk/>
            <pc:sldMk cId="3261776601" sldId="298"/>
            <ac:spMk id="9" creationId="{B6954184-DD68-E288-586C-20A2105011CA}"/>
          </ac:spMkLst>
        </pc:spChg>
        <pc:spChg chg="add del mod">
          <ac:chgData name="Gitte Kragh" userId="2f14cdbf-136e-4345-9c9d-0f66b658ca1d" providerId="ADAL" clId="{15B4DFBF-EE04-4789-BA93-32076D1EB46E}" dt="2024-01-09T19:45:55.042" v="229"/>
          <ac:spMkLst>
            <pc:docMk/>
            <pc:sldMk cId="3261776601" sldId="298"/>
            <ac:spMk id="10" creationId="{36BBAF3D-D880-770F-08C2-DD2318881737}"/>
          </ac:spMkLst>
        </pc:spChg>
      </pc:sldChg>
      <pc:sldChg chg="delSp mod modAnim modShow">
        <pc:chgData name="Gitte Kragh" userId="2f14cdbf-136e-4345-9c9d-0f66b658ca1d" providerId="ADAL" clId="{15B4DFBF-EE04-4789-BA93-32076D1EB46E}" dt="2024-01-11T20:04:54.751" v="1898" actId="729"/>
        <pc:sldMkLst>
          <pc:docMk/>
          <pc:sldMk cId="4106975500" sldId="299"/>
        </pc:sldMkLst>
        <pc:spChg chg="del">
          <ac:chgData name="Gitte Kragh" userId="2f14cdbf-136e-4345-9c9d-0f66b658ca1d" providerId="ADAL" clId="{15B4DFBF-EE04-4789-BA93-32076D1EB46E}" dt="2024-01-11T16:05:56.011" v="1866" actId="478"/>
          <ac:spMkLst>
            <pc:docMk/>
            <pc:sldMk cId="4106975500" sldId="299"/>
            <ac:spMk id="2" creationId="{4F08D984-D1D1-F5E9-F79C-3D90E678995D}"/>
          </ac:spMkLst>
        </pc:spChg>
      </pc:sldChg>
      <pc:sldChg chg="modSp mod">
        <pc:chgData name="Gitte Kragh" userId="2f14cdbf-136e-4345-9c9d-0f66b658ca1d" providerId="ADAL" clId="{15B4DFBF-EE04-4789-BA93-32076D1EB46E}" dt="2024-01-09T15:51:17.681" v="38" actId="20577"/>
        <pc:sldMkLst>
          <pc:docMk/>
          <pc:sldMk cId="3631512868" sldId="603"/>
        </pc:sldMkLst>
        <pc:graphicFrameChg chg="modGraphic">
          <ac:chgData name="Gitte Kragh" userId="2f14cdbf-136e-4345-9c9d-0f66b658ca1d" providerId="ADAL" clId="{15B4DFBF-EE04-4789-BA93-32076D1EB46E}" dt="2024-01-09T15:51:17.681" v="38" actId="20577"/>
          <ac:graphicFrameMkLst>
            <pc:docMk/>
            <pc:sldMk cId="3631512868" sldId="603"/>
            <ac:graphicFrameMk id="8" creationId="{16C8E472-78C2-2CEB-7328-0D65B0A01A5C}"/>
          </ac:graphicFrameMkLst>
        </pc:graphicFrameChg>
      </pc:sldChg>
      <pc:sldChg chg="del">
        <pc:chgData name="Gitte Kragh" userId="2f14cdbf-136e-4345-9c9d-0f66b658ca1d" providerId="ADAL" clId="{15B4DFBF-EE04-4789-BA93-32076D1EB46E}" dt="2024-01-11T16:02:56.547" v="1865" actId="47"/>
        <pc:sldMkLst>
          <pc:docMk/>
          <pc:sldMk cId="2626895196" sldId="618"/>
        </pc:sldMkLst>
      </pc:sldChg>
      <pc:sldChg chg="del">
        <pc:chgData name="Gitte Kragh" userId="2f14cdbf-136e-4345-9c9d-0f66b658ca1d" providerId="ADAL" clId="{15B4DFBF-EE04-4789-BA93-32076D1EB46E}" dt="2024-01-09T15:52:43.019" v="39" actId="2696"/>
        <pc:sldMkLst>
          <pc:docMk/>
          <pc:sldMk cId="43042553" sldId="1682"/>
        </pc:sldMkLst>
      </pc:sldChg>
      <pc:sldChg chg="add del">
        <pc:chgData name="Gitte Kragh" userId="2f14cdbf-136e-4345-9c9d-0f66b658ca1d" providerId="ADAL" clId="{15B4DFBF-EE04-4789-BA93-32076D1EB46E}" dt="2024-01-09T21:13:41.959" v="1839" actId="47"/>
        <pc:sldMkLst>
          <pc:docMk/>
          <pc:sldMk cId="1912682385" sldId="1682"/>
        </pc:sldMkLst>
      </pc:sldChg>
      <pc:sldChg chg="modSp mod">
        <pc:chgData name="Gitte Kragh" userId="2f14cdbf-136e-4345-9c9d-0f66b658ca1d" providerId="ADAL" clId="{15B4DFBF-EE04-4789-BA93-32076D1EB46E}" dt="2024-01-09T19:42:29.697" v="100" actId="20577"/>
        <pc:sldMkLst>
          <pc:docMk/>
          <pc:sldMk cId="2366469210" sldId="1711"/>
        </pc:sldMkLst>
        <pc:spChg chg="mod">
          <ac:chgData name="Gitte Kragh" userId="2f14cdbf-136e-4345-9c9d-0f66b658ca1d" providerId="ADAL" clId="{15B4DFBF-EE04-4789-BA93-32076D1EB46E}" dt="2024-01-09T19:42:29.697" v="100" actId="20577"/>
          <ac:spMkLst>
            <pc:docMk/>
            <pc:sldMk cId="2366469210" sldId="1711"/>
            <ac:spMk id="6" creationId="{B1F8F818-26B4-67B8-3FB9-0EB974C795DB}"/>
          </ac:spMkLst>
        </pc:spChg>
      </pc:sldChg>
      <pc:sldChg chg="modSp mod">
        <pc:chgData name="Gitte Kragh" userId="2f14cdbf-136e-4345-9c9d-0f66b658ca1d" providerId="ADAL" clId="{15B4DFBF-EE04-4789-BA93-32076D1EB46E}" dt="2024-01-09T19:44:31.206" v="154" actId="20577"/>
        <pc:sldMkLst>
          <pc:docMk/>
          <pc:sldMk cId="2989831708" sldId="1783"/>
        </pc:sldMkLst>
        <pc:spChg chg="mod">
          <ac:chgData name="Gitte Kragh" userId="2f14cdbf-136e-4345-9c9d-0f66b658ca1d" providerId="ADAL" clId="{15B4DFBF-EE04-4789-BA93-32076D1EB46E}" dt="2024-01-09T19:44:31.206" v="154" actId="20577"/>
          <ac:spMkLst>
            <pc:docMk/>
            <pc:sldMk cId="2989831708" sldId="1783"/>
            <ac:spMk id="5" creationId="{C586DF4C-FB4C-B6FC-5A66-76C5F7910E08}"/>
          </ac:spMkLst>
        </pc:spChg>
      </pc:sldChg>
      <pc:sldChg chg="modSp mod">
        <pc:chgData name="Gitte Kragh" userId="2f14cdbf-136e-4345-9c9d-0f66b658ca1d" providerId="ADAL" clId="{15B4DFBF-EE04-4789-BA93-32076D1EB46E}" dt="2024-01-09T19:43:31.365" v="144" actId="20577"/>
        <pc:sldMkLst>
          <pc:docMk/>
          <pc:sldMk cId="1627329311" sldId="1786"/>
        </pc:sldMkLst>
        <pc:spChg chg="mod">
          <ac:chgData name="Gitte Kragh" userId="2f14cdbf-136e-4345-9c9d-0f66b658ca1d" providerId="ADAL" clId="{15B4DFBF-EE04-4789-BA93-32076D1EB46E}" dt="2024-01-09T19:43:27.266" v="142" actId="20577"/>
          <ac:spMkLst>
            <pc:docMk/>
            <pc:sldMk cId="1627329311" sldId="1786"/>
            <ac:spMk id="5" creationId="{051D9654-30A8-597A-FA70-3EAB70EF76F7}"/>
          </ac:spMkLst>
        </pc:spChg>
        <pc:spChg chg="mod">
          <ac:chgData name="Gitte Kragh" userId="2f14cdbf-136e-4345-9c9d-0f66b658ca1d" providerId="ADAL" clId="{15B4DFBF-EE04-4789-BA93-32076D1EB46E}" dt="2024-01-09T19:43:31.365" v="144" actId="20577"/>
          <ac:spMkLst>
            <pc:docMk/>
            <pc:sldMk cId="1627329311" sldId="1786"/>
            <ac:spMk id="6" creationId="{B1F8F818-26B4-67B8-3FB9-0EB974C795DB}"/>
          </ac:spMkLst>
        </pc:spChg>
      </pc:sldChg>
      <pc:sldChg chg="del">
        <pc:chgData name="Gitte Kragh" userId="2f14cdbf-136e-4345-9c9d-0f66b658ca1d" providerId="ADAL" clId="{15B4DFBF-EE04-4789-BA93-32076D1EB46E}" dt="2024-01-09T19:37:19.589" v="43" actId="47"/>
        <pc:sldMkLst>
          <pc:docMk/>
          <pc:sldMk cId="3505797066" sldId="1788"/>
        </pc:sldMkLst>
      </pc:sldChg>
      <pc:sldChg chg="modSp mod">
        <pc:chgData name="Gitte Kragh" userId="2f14cdbf-136e-4345-9c9d-0f66b658ca1d" providerId="ADAL" clId="{15B4DFBF-EE04-4789-BA93-32076D1EB46E}" dt="2024-01-09T19:47:16.801" v="250" actId="20577"/>
        <pc:sldMkLst>
          <pc:docMk/>
          <pc:sldMk cId="3614203336" sldId="1789"/>
        </pc:sldMkLst>
        <pc:spChg chg="mod">
          <ac:chgData name="Gitte Kragh" userId="2f14cdbf-136e-4345-9c9d-0f66b658ca1d" providerId="ADAL" clId="{15B4DFBF-EE04-4789-BA93-32076D1EB46E}" dt="2024-01-09T19:47:11.662" v="248" actId="20577"/>
          <ac:spMkLst>
            <pc:docMk/>
            <pc:sldMk cId="3614203336" sldId="1789"/>
            <ac:spMk id="5" creationId="{051D9654-30A8-597A-FA70-3EAB70EF76F7}"/>
          </ac:spMkLst>
        </pc:spChg>
        <pc:spChg chg="mod">
          <ac:chgData name="Gitte Kragh" userId="2f14cdbf-136e-4345-9c9d-0f66b658ca1d" providerId="ADAL" clId="{15B4DFBF-EE04-4789-BA93-32076D1EB46E}" dt="2024-01-09T19:47:16.801" v="250" actId="20577"/>
          <ac:spMkLst>
            <pc:docMk/>
            <pc:sldMk cId="3614203336" sldId="1789"/>
            <ac:spMk id="6" creationId="{B1F8F818-26B4-67B8-3FB9-0EB974C795DB}"/>
          </ac:spMkLst>
        </pc:spChg>
      </pc:sldChg>
      <pc:sldChg chg="modSp mod">
        <pc:chgData name="Gitte Kragh" userId="2f14cdbf-136e-4345-9c9d-0f66b658ca1d" providerId="ADAL" clId="{15B4DFBF-EE04-4789-BA93-32076D1EB46E}" dt="2024-01-09T21:14:57.733" v="1858" actId="20577"/>
        <pc:sldMkLst>
          <pc:docMk/>
          <pc:sldMk cId="4069643792" sldId="1790"/>
        </pc:sldMkLst>
        <pc:spChg chg="mod">
          <ac:chgData name="Gitte Kragh" userId="2f14cdbf-136e-4345-9c9d-0f66b658ca1d" providerId="ADAL" clId="{15B4DFBF-EE04-4789-BA93-32076D1EB46E}" dt="2024-01-09T21:14:57.733" v="1858" actId="20577"/>
          <ac:spMkLst>
            <pc:docMk/>
            <pc:sldMk cId="4069643792" sldId="1790"/>
            <ac:spMk id="5" creationId="{051D9654-30A8-597A-FA70-3EAB70EF76F7}"/>
          </ac:spMkLst>
        </pc:spChg>
      </pc:sldChg>
      <pc:sldChg chg="del">
        <pc:chgData name="Gitte Kragh" userId="2f14cdbf-136e-4345-9c9d-0f66b658ca1d" providerId="ADAL" clId="{15B4DFBF-EE04-4789-BA93-32076D1EB46E}" dt="2024-01-09T21:13:45.733" v="1840" actId="47"/>
        <pc:sldMkLst>
          <pc:docMk/>
          <pc:sldMk cId="336924076" sldId="1792"/>
        </pc:sldMkLst>
      </pc:sldChg>
      <pc:sldChg chg="modSp mod">
        <pc:chgData name="Gitte Kragh" userId="2f14cdbf-136e-4345-9c9d-0f66b658ca1d" providerId="ADAL" clId="{15B4DFBF-EE04-4789-BA93-32076D1EB46E}" dt="2024-01-11T20:22:21.795" v="2788" actId="20577"/>
        <pc:sldMkLst>
          <pc:docMk/>
          <pc:sldMk cId="1270635735" sldId="1793"/>
        </pc:sldMkLst>
        <pc:spChg chg="mod">
          <ac:chgData name="Gitte Kragh" userId="2f14cdbf-136e-4345-9c9d-0f66b658ca1d" providerId="ADAL" clId="{15B4DFBF-EE04-4789-BA93-32076D1EB46E}" dt="2024-01-11T20:07:46.214" v="1960" actId="20577"/>
          <ac:spMkLst>
            <pc:docMk/>
            <pc:sldMk cId="1270635735" sldId="1793"/>
            <ac:spMk id="3" creationId="{00000000-0000-0000-0000-000000000000}"/>
          </ac:spMkLst>
        </pc:spChg>
        <pc:graphicFrameChg chg="mod modGraphic">
          <ac:chgData name="Gitte Kragh" userId="2f14cdbf-136e-4345-9c9d-0f66b658ca1d" providerId="ADAL" clId="{15B4DFBF-EE04-4789-BA93-32076D1EB46E}" dt="2024-01-11T20:22:21.795" v="2788" actId="20577"/>
          <ac:graphicFrameMkLst>
            <pc:docMk/>
            <pc:sldMk cId="1270635735" sldId="1793"/>
            <ac:graphicFrameMk id="8" creationId="{16C8E472-78C2-2CEB-7328-0D65B0A01A5C}"/>
          </ac:graphicFrameMkLst>
        </pc:graphicFrameChg>
      </pc:sldChg>
      <pc:sldChg chg="modSp mod">
        <pc:chgData name="Gitte Kragh" userId="2f14cdbf-136e-4345-9c9d-0f66b658ca1d" providerId="ADAL" clId="{15B4DFBF-EE04-4789-BA93-32076D1EB46E}" dt="2024-01-09T19:51:30.490" v="376" actId="20577"/>
        <pc:sldMkLst>
          <pc:docMk/>
          <pc:sldMk cId="2897375851" sldId="1794"/>
        </pc:sldMkLst>
        <pc:spChg chg="mod">
          <ac:chgData name="Gitte Kragh" userId="2f14cdbf-136e-4345-9c9d-0f66b658ca1d" providerId="ADAL" clId="{15B4DFBF-EE04-4789-BA93-32076D1EB46E}" dt="2024-01-09T19:50:57.935" v="374" actId="20577"/>
          <ac:spMkLst>
            <pc:docMk/>
            <pc:sldMk cId="2897375851" sldId="1794"/>
            <ac:spMk id="5" creationId="{051D9654-30A8-597A-FA70-3EAB70EF76F7}"/>
          </ac:spMkLst>
        </pc:spChg>
        <pc:spChg chg="mod">
          <ac:chgData name="Gitte Kragh" userId="2f14cdbf-136e-4345-9c9d-0f66b658ca1d" providerId="ADAL" clId="{15B4DFBF-EE04-4789-BA93-32076D1EB46E}" dt="2024-01-09T19:51:30.490" v="376" actId="20577"/>
          <ac:spMkLst>
            <pc:docMk/>
            <pc:sldMk cId="2897375851" sldId="1794"/>
            <ac:spMk id="6" creationId="{B1F8F818-26B4-67B8-3FB9-0EB974C795DB}"/>
          </ac:spMkLst>
        </pc:spChg>
      </pc:sldChg>
      <pc:sldChg chg="del">
        <pc:chgData name="Gitte Kragh" userId="2f14cdbf-136e-4345-9c9d-0f66b658ca1d" providerId="ADAL" clId="{15B4DFBF-EE04-4789-BA93-32076D1EB46E}" dt="2024-01-09T21:14:21.809" v="1842" actId="47"/>
        <pc:sldMkLst>
          <pc:docMk/>
          <pc:sldMk cId="2917581717" sldId="1795"/>
        </pc:sldMkLst>
      </pc:sldChg>
      <pc:sldChg chg="del">
        <pc:chgData name="Gitte Kragh" userId="2f14cdbf-136e-4345-9c9d-0f66b658ca1d" providerId="ADAL" clId="{15B4DFBF-EE04-4789-BA93-32076D1EB46E}" dt="2024-01-11T20:26:47.855" v="2789" actId="47"/>
        <pc:sldMkLst>
          <pc:docMk/>
          <pc:sldMk cId="1728328314" sldId="1797"/>
        </pc:sldMkLst>
      </pc:sldChg>
      <pc:sldChg chg="modSp add mod">
        <pc:chgData name="Gitte Kragh" userId="2f14cdbf-136e-4345-9c9d-0f66b658ca1d" providerId="ADAL" clId="{15B4DFBF-EE04-4789-BA93-32076D1EB46E}" dt="2024-01-09T19:43:08.555" v="133" actId="14100"/>
        <pc:sldMkLst>
          <pc:docMk/>
          <pc:sldMk cId="645703141" sldId="1800"/>
        </pc:sldMkLst>
        <pc:spChg chg="mod">
          <ac:chgData name="Gitte Kragh" userId="2f14cdbf-136e-4345-9c9d-0f66b658ca1d" providerId="ADAL" clId="{15B4DFBF-EE04-4789-BA93-32076D1EB46E}" dt="2024-01-09T19:43:08.555" v="133" actId="14100"/>
          <ac:spMkLst>
            <pc:docMk/>
            <pc:sldMk cId="645703141" sldId="1800"/>
            <ac:spMk id="5" creationId="{051D9654-30A8-597A-FA70-3EAB70EF76F7}"/>
          </ac:spMkLst>
        </pc:spChg>
      </pc:sldChg>
      <pc:sldChg chg="modSp add mod">
        <pc:chgData name="Gitte Kragh" userId="2f14cdbf-136e-4345-9c9d-0f66b658ca1d" providerId="ADAL" clId="{15B4DFBF-EE04-4789-BA93-32076D1EB46E}" dt="2024-01-09T19:49:58.102" v="359" actId="20577"/>
        <pc:sldMkLst>
          <pc:docMk/>
          <pc:sldMk cId="2985227908" sldId="1801"/>
        </pc:sldMkLst>
        <pc:spChg chg="mod">
          <ac:chgData name="Gitte Kragh" userId="2f14cdbf-136e-4345-9c9d-0f66b658ca1d" providerId="ADAL" clId="{15B4DFBF-EE04-4789-BA93-32076D1EB46E}" dt="2024-01-09T19:49:51.375" v="357" actId="20577"/>
          <ac:spMkLst>
            <pc:docMk/>
            <pc:sldMk cId="2985227908" sldId="1801"/>
            <ac:spMk id="5" creationId="{051D9654-30A8-597A-FA70-3EAB70EF76F7}"/>
          </ac:spMkLst>
        </pc:spChg>
        <pc:spChg chg="mod">
          <ac:chgData name="Gitte Kragh" userId="2f14cdbf-136e-4345-9c9d-0f66b658ca1d" providerId="ADAL" clId="{15B4DFBF-EE04-4789-BA93-32076D1EB46E}" dt="2024-01-09T19:49:58.102" v="359" actId="20577"/>
          <ac:spMkLst>
            <pc:docMk/>
            <pc:sldMk cId="2985227908" sldId="1801"/>
            <ac:spMk id="6" creationId="{B1F8F818-26B4-67B8-3FB9-0EB974C795DB}"/>
          </ac:spMkLst>
        </pc:spChg>
      </pc:sldChg>
      <pc:sldChg chg="modSp add mod">
        <pc:chgData name="Gitte Kragh" userId="2f14cdbf-136e-4345-9c9d-0f66b658ca1d" providerId="ADAL" clId="{15B4DFBF-EE04-4789-BA93-32076D1EB46E}" dt="2024-01-09T20:03:30.024" v="496" actId="1076"/>
        <pc:sldMkLst>
          <pc:docMk/>
          <pc:sldMk cId="3243674501" sldId="1802"/>
        </pc:sldMkLst>
        <pc:spChg chg="mod">
          <ac:chgData name="Gitte Kragh" userId="2f14cdbf-136e-4345-9c9d-0f66b658ca1d" providerId="ADAL" clId="{15B4DFBF-EE04-4789-BA93-32076D1EB46E}" dt="2024-01-09T20:01:33.526" v="483" actId="6549"/>
          <ac:spMkLst>
            <pc:docMk/>
            <pc:sldMk cId="3243674501" sldId="1802"/>
            <ac:spMk id="3" creationId="{4A9A34F7-FA9B-4E43-B39F-263D6C676328}"/>
          </ac:spMkLst>
        </pc:spChg>
        <pc:spChg chg="mod">
          <ac:chgData name="Gitte Kragh" userId="2f14cdbf-136e-4345-9c9d-0f66b658ca1d" providerId="ADAL" clId="{15B4DFBF-EE04-4789-BA93-32076D1EB46E}" dt="2024-01-09T20:03:30.024" v="496" actId="1076"/>
          <ac:spMkLst>
            <pc:docMk/>
            <pc:sldMk cId="3243674501" sldId="1802"/>
            <ac:spMk id="4" creationId="{E308C2F3-C1A0-486B-9A07-4037E048B658}"/>
          </ac:spMkLst>
        </pc:spChg>
        <pc:spChg chg="mod">
          <ac:chgData name="Gitte Kragh" userId="2f14cdbf-136e-4345-9c9d-0f66b658ca1d" providerId="ADAL" clId="{15B4DFBF-EE04-4789-BA93-32076D1EB46E}" dt="2024-01-09T20:03:30.024" v="496" actId="1076"/>
          <ac:spMkLst>
            <pc:docMk/>
            <pc:sldMk cId="3243674501" sldId="1802"/>
            <ac:spMk id="7" creationId="{4F1DB515-48BB-4846-B14A-6834E5028FEC}"/>
          </ac:spMkLst>
        </pc:spChg>
        <pc:spChg chg="mod">
          <ac:chgData name="Gitte Kragh" userId="2f14cdbf-136e-4345-9c9d-0f66b658ca1d" providerId="ADAL" clId="{15B4DFBF-EE04-4789-BA93-32076D1EB46E}" dt="2024-01-09T20:03:30.024" v="496" actId="1076"/>
          <ac:spMkLst>
            <pc:docMk/>
            <pc:sldMk cId="3243674501" sldId="1802"/>
            <ac:spMk id="8" creationId="{FEC09AF7-925D-492A-A240-904C73E0883A}"/>
          </ac:spMkLst>
        </pc:spChg>
        <pc:spChg chg="mod">
          <ac:chgData name="Gitte Kragh" userId="2f14cdbf-136e-4345-9c9d-0f66b658ca1d" providerId="ADAL" clId="{15B4DFBF-EE04-4789-BA93-32076D1EB46E}" dt="2024-01-09T20:03:30.024" v="496" actId="1076"/>
          <ac:spMkLst>
            <pc:docMk/>
            <pc:sldMk cId="3243674501" sldId="1802"/>
            <ac:spMk id="9" creationId="{B4D53022-9D62-422C-9C9A-C0F77746A26F}"/>
          </ac:spMkLst>
        </pc:spChg>
        <pc:graphicFrameChg chg="mod modGraphic">
          <ac:chgData name="Gitte Kragh" userId="2f14cdbf-136e-4345-9c9d-0f66b658ca1d" providerId="ADAL" clId="{15B4DFBF-EE04-4789-BA93-32076D1EB46E}" dt="2024-01-09T20:03:30.024" v="496" actId="1076"/>
          <ac:graphicFrameMkLst>
            <pc:docMk/>
            <pc:sldMk cId="3243674501" sldId="1802"/>
            <ac:graphicFrameMk id="2" creationId="{B790C8D9-F0F1-4AC4-9458-7EFDC75F96B2}"/>
          </ac:graphicFrameMkLst>
        </pc:graphicFrameChg>
      </pc:sldChg>
      <pc:sldChg chg="addSp delSp modSp add del mod delAnim modAnim">
        <pc:chgData name="Gitte Kragh" userId="2f14cdbf-136e-4345-9c9d-0f66b658ca1d" providerId="ADAL" clId="{15B4DFBF-EE04-4789-BA93-32076D1EB46E}" dt="2024-01-09T20:06:35.239" v="531" actId="47"/>
        <pc:sldMkLst>
          <pc:docMk/>
          <pc:sldMk cId="915759913" sldId="1803"/>
        </pc:sldMkLst>
        <pc:spChg chg="del">
          <ac:chgData name="Gitte Kragh" userId="2f14cdbf-136e-4345-9c9d-0f66b658ca1d" providerId="ADAL" clId="{15B4DFBF-EE04-4789-BA93-32076D1EB46E}" dt="2024-01-09T20:04:42.083" v="498" actId="478"/>
          <ac:spMkLst>
            <pc:docMk/>
            <pc:sldMk cId="915759913" sldId="1803"/>
            <ac:spMk id="4" creationId="{E308C2F3-C1A0-486B-9A07-4037E048B658}"/>
          </ac:spMkLst>
        </pc:spChg>
        <pc:spChg chg="del">
          <ac:chgData name="Gitte Kragh" userId="2f14cdbf-136e-4345-9c9d-0f66b658ca1d" providerId="ADAL" clId="{15B4DFBF-EE04-4789-BA93-32076D1EB46E}" dt="2024-01-09T20:04:42.083" v="498" actId="478"/>
          <ac:spMkLst>
            <pc:docMk/>
            <pc:sldMk cId="915759913" sldId="1803"/>
            <ac:spMk id="7" creationId="{4F1DB515-48BB-4846-B14A-6834E5028FEC}"/>
          </ac:spMkLst>
        </pc:spChg>
        <pc:spChg chg="del">
          <ac:chgData name="Gitte Kragh" userId="2f14cdbf-136e-4345-9c9d-0f66b658ca1d" providerId="ADAL" clId="{15B4DFBF-EE04-4789-BA93-32076D1EB46E}" dt="2024-01-09T20:04:42.083" v="498" actId="478"/>
          <ac:spMkLst>
            <pc:docMk/>
            <pc:sldMk cId="915759913" sldId="1803"/>
            <ac:spMk id="8" creationId="{FEC09AF7-925D-492A-A240-904C73E0883A}"/>
          </ac:spMkLst>
        </pc:spChg>
        <pc:spChg chg="del">
          <ac:chgData name="Gitte Kragh" userId="2f14cdbf-136e-4345-9c9d-0f66b658ca1d" providerId="ADAL" clId="{15B4DFBF-EE04-4789-BA93-32076D1EB46E}" dt="2024-01-09T20:04:42.083" v="498" actId="478"/>
          <ac:spMkLst>
            <pc:docMk/>
            <pc:sldMk cId="915759913" sldId="1803"/>
            <ac:spMk id="9" creationId="{B4D53022-9D62-422C-9C9A-C0F77746A26F}"/>
          </ac:spMkLst>
        </pc:spChg>
        <pc:spChg chg="add del mod">
          <ac:chgData name="Gitte Kragh" userId="2f14cdbf-136e-4345-9c9d-0f66b658ca1d" providerId="ADAL" clId="{15B4DFBF-EE04-4789-BA93-32076D1EB46E}" dt="2024-01-09T20:05:09.937" v="503"/>
          <ac:spMkLst>
            <pc:docMk/>
            <pc:sldMk cId="915759913" sldId="1803"/>
            <ac:spMk id="10" creationId="{F2A3CBE4-2307-7778-A9AE-9E55BD70745C}"/>
          </ac:spMkLst>
        </pc:spChg>
        <pc:spChg chg="add del mod">
          <ac:chgData name="Gitte Kragh" userId="2f14cdbf-136e-4345-9c9d-0f66b658ca1d" providerId="ADAL" clId="{15B4DFBF-EE04-4789-BA93-32076D1EB46E}" dt="2024-01-09T20:05:09.937" v="503"/>
          <ac:spMkLst>
            <pc:docMk/>
            <pc:sldMk cId="915759913" sldId="1803"/>
            <ac:spMk id="11" creationId="{3962869B-E7A4-5024-C494-C062FDD3A337}"/>
          </ac:spMkLst>
        </pc:spChg>
        <pc:spChg chg="add del mod">
          <ac:chgData name="Gitte Kragh" userId="2f14cdbf-136e-4345-9c9d-0f66b658ca1d" providerId="ADAL" clId="{15B4DFBF-EE04-4789-BA93-32076D1EB46E}" dt="2024-01-09T20:05:38.615" v="505"/>
          <ac:spMkLst>
            <pc:docMk/>
            <pc:sldMk cId="915759913" sldId="1803"/>
            <ac:spMk id="12" creationId="{88A3612C-BA9E-F4B6-913C-55DCEC1AFFF8}"/>
          </ac:spMkLst>
        </pc:spChg>
        <pc:graphicFrameChg chg="del">
          <ac:chgData name="Gitte Kragh" userId="2f14cdbf-136e-4345-9c9d-0f66b658ca1d" providerId="ADAL" clId="{15B4DFBF-EE04-4789-BA93-32076D1EB46E}" dt="2024-01-09T20:04:42.083" v="498" actId="478"/>
          <ac:graphicFrameMkLst>
            <pc:docMk/>
            <pc:sldMk cId="915759913" sldId="1803"/>
            <ac:graphicFrameMk id="2" creationId="{B790C8D9-F0F1-4AC4-9458-7EFDC75F96B2}"/>
          </ac:graphicFrameMkLst>
        </pc:graphicFrameChg>
        <pc:picChg chg="add mod">
          <ac:chgData name="Gitte Kragh" userId="2f14cdbf-136e-4345-9c9d-0f66b658ca1d" providerId="ADAL" clId="{15B4DFBF-EE04-4789-BA93-32076D1EB46E}" dt="2024-01-09T20:05:41.616" v="509" actId="1076"/>
          <ac:picMkLst>
            <pc:docMk/>
            <pc:sldMk cId="915759913" sldId="1803"/>
            <ac:picMk id="6" creationId="{577C582A-79E8-83A4-5C12-73E43261E4D5}"/>
          </ac:picMkLst>
        </pc:picChg>
      </pc:sldChg>
      <pc:sldChg chg="addSp modSp add mod ord modAnim">
        <pc:chgData name="Gitte Kragh" userId="2f14cdbf-136e-4345-9c9d-0f66b658ca1d" providerId="ADAL" clId="{15B4DFBF-EE04-4789-BA93-32076D1EB46E}" dt="2024-01-11T20:27:13.846" v="2790"/>
        <pc:sldMkLst>
          <pc:docMk/>
          <pc:sldMk cId="3316457018" sldId="1804"/>
        </pc:sldMkLst>
        <pc:spChg chg="mod">
          <ac:chgData name="Gitte Kragh" userId="2f14cdbf-136e-4345-9c9d-0f66b658ca1d" providerId="ADAL" clId="{15B4DFBF-EE04-4789-BA93-32076D1EB46E}" dt="2024-01-09T20:06:01.719" v="529" actId="20577"/>
          <ac:spMkLst>
            <pc:docMk/>
            <pc:sldMk cId="3316457018" sldId="1804"/>
            <ac:spMk id="3" creationId="{4A9A34F7-FA9B-4E43-B39F-263D6C676328}"/>
          </ac:spMkLst>
        </pc:spChg>
        <pc:spChg chg="mod">
          <ac:chgData name="Gitte Kragh" userId="2f14cdbf-136e-4345-9c9d-0f66b658ca1d" providerId="ADAL" clId="{15B4DFBF-EE04-4789-BA93-32076D1EB46E}" dt="2024-01-09T20:13:13.823" v="990" actId="1076"/>
          <ac:spMkLst>
            <pc:docMk/>
            <pc:sldMk cId="3316457018" sldId="1804"/>
            <ac:spMk id="4" creationId="{E5795BF3-ED5C-4551-BA4F-7188EC37BACB}"/>
          </ac:spMkLst>
        </pc:spChg>
        <pc:spChg chg="mod">
          <ac:chgData name="Gitte Kragh" userId="2f14cdbf-136e-4345-9c9d-0f66b658ca1d" providerId="ADAL" clId="{15B4DFBF-EE04-4789-BA93-32076D1EB46E}" dt="2024-01-09T20:53:47.332" v="1149" actId="20577"/>
          <ac:spMkLst>
            <pc:docMk/>
            <pc:sldMk cId="3316457018" sldId="1804"/>
            <ac:spMk id="5" creationId="{7B09A4CA-07B6-440A-A9E7-72C7E7FDF939}"/>
          </ac:spMkLst>
        </pc:spChg>
        <pc:picChg chg="add mod">
          <ac:chgData name="Gitte Kragh" userId="2f14cdbf-136e-4345-9c9d-0f66b658ca1d" providerId="ADAL" clId="{15B4DFBF-EE04-4789-BA93-32076D1EB46E}" dt="2024-01-09T20:10:47.258" v="764" actId="14100"/>
          <ac:picMkLst>
            <pc:docMk/>
            <pc:sldMk cId="3316457018" sldId="1804"/>
            <ac:picMk id="2" creationId="{2F9064A5-4C1A-8CFD-AD38-6F2CD762F323}"/>
          </ac:picMkLst>
        </pc:picChg>
      </pc:sldChg>
      <pc:sldChg chg="modSp add mod ord">
        <pc:chgData name="Gitte Kragh" userId="2f14cdbf-136e-4345-9c9d-0f66b658ca1d" providerId="ADAL" clId="{15B4DFBF-EE04-4789-BA93-32076D1EB46E}" dt="2024-01-09T21:13:31.473" v="1838" actId="20577"/>
        <pc:sldMkLst>
          <pc:docMk/>
          <pc:sldMk cId="4254235777" sldId="1805"/>
        </pc:sldMkLst>
        <pc:spChg chg="mod">
          <ac:chgData name="Gitte Kragh" userId="2f14cdbf-136e-4345-9c9d-0f66b658ca1d" providerId="ADAL" clId="{15B4DFBF-EE04-4789-BA93-32076D1EB46E}" dt="2024-01-09T20:55:16.079" v="1174" actId="20577"/>
          <ac:spMkLst>
            <pc:docMk/>
            <pc:sldMk cId="4254235777" sldId="1805"/>
            <ac:spMk id="3" creationId="{00000000-0000-0000-0000-000000000000}"/>
          </ac:spMkLst>
        </pc:spChg>
        <pc:graphicFrameChg chg="mod modGraphic">
          <ac:chgData name="Gitte Kragh" userId="2f14cdbf-136e-4345-9c9d-0f66b658ca1d" providerId="ADAL" clId="{15B4DFBF-EE04-4789-BA93-32076D1EB46E}" dt="2024-01-09T21:13:31.473" v="1838" actId="20577"/>
          <ac:graphicFrameMkLst>
            <pc:docMk/>
            <pc:sldMk cId="4254235777" sldId="1805"/>
            <ac:graphicFrameMk id="8" creationId="{16C8E472-78C2-2CEB-7328-0D65B0A01A5C}"/>
          </ac:graphicFrameMkLst>
        </pc:graphicFrameChg>
      </pc:sldChg>
      <pc:sldChg chg="add modAnim">
        <pc:chgData name="Gitte Kragh" userId="2f14cdbf-136e-4345-9c9d-0f66b658ca1d" providerId="ADAL" clId="{15B4DFBF-EE04-4789-BA93-32076D1EB46E}" dt="2024-01-11T16:00:55.083" v="1864"/>
        <pc:sldMkLst>
          <pc:docMk/>
          <pc:sldMk cId="1839801213" sldId="1806"/>
        </pc:sldMkLst>
      </pc:sldChg>
      <pc:sldChg chg="modSp add mod modShow">
        <pc:chgData name="Gitte Kragh" userId="2f14cdbf-136e-4345-9c9d-0f66b658ca1d" providerId="ADAL" clId="{15B4DFBF-EE04-4789-BA93-32076D1EB46E}" dt="2024-01-11T20:04:57.237" v="1899" actId="729"/>
        <pc:sldMkLst>
          <pc:docMk/>
          <pc:sldMk cId="236155421" sldId="1807"/>
        </pc:sldMkLst>
        <pc:spChg chg="mod">
          <ac:chgData name="Gitte Kragh" userId="2f14cdbf-136e-4345-9c9d-0f66b658ca1d" providerId="ADAL" clId="{15B4DFBF-EE04-4789-BA93-32076D1EB46E}" dt="2024-01-11T16:06:37.298" v="1894" actId="20577"/>
          <ac:spMkLst>
            <pc:docMk/>
            <pc:sldMk cId="236155421" sldId="1807"/>
            <ac:spMk id="3" creationId="{4A9A34F7-FA9B-4E43-B39F-263D6C67632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D41202-AE21-44B8-8163-431D7F8387B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da-DK"/>
        </a:p>
      </dgm:t>
    </dgm:pt>
    <dgm:pt modelId="{35DB9553-1586-4A60-9D06-D544693788AD}">
      <dgm:prSet phldrT="[Text]" custT="1"/>
      <dgm:spPr/>
      <dgm:t>
        <a:bodyPr/>
        <a:lstStyle/>
        <a:p>
          <a:r>
            <a:rPr lang="en-US" sz="2800"/>
            <a:t>Challenges</a:t>
          </a:r>
          <a:endParaRPr lang="da-DK" sz="3600"/>
        </a:p>
      </dgm:t>
    </dgm:pt>
    <dgm:pt modelId="{D62877A9-09F4-4B16-8F62-138EE50795DB}" type="parTrans" cxnId="{76613555-37A0-4A97-932D-99A7C3AC1641}">
      <dgm:prSet/>
      <dgm:spPr/>
      <dgm:t>
        <a:bodyPr/>
        <a:lstStyle/>
        <a:p>
          <a:endParaRPr lang="da-DK"/>
        </a:p>
      </dgm:t>
    </dgm:pt>
    <dgm:pt modelId="{D30F9572-EC0D-4472-AB8E-E78ACB19EDEE}" type="sibTrans" cxnId="{76613555-37A0-4A97-932D-99A7C3AC1641}">
      <dgm:prSet/>
      <dgm:spPr/>
      <dgm:t>
        <a:bodyPr/>
        <a:lstStyle/>
        <a:p>
          <a:endParaRPr lang="da-DK"/>
        </a:p>
      </dgm:t>
    </dgm:pt>
    <dgm:pt modelId="{0DC3E11C-719C-4CE4-AA8B-1EEB967A2CF8}">
      <dgm:prSet phldrT="[Text]" custT="1"/>
      <dgm:spPr/>
      <dgm:t>
        <a:bodyPr/>
        <a:lstStyle/>
        <a:p>
          <a:r>
            <a:rPr lang="en-US" sz="2200"/>
            <a:t>Lack of interest/time from researchers</a:t>
          </a:r>
          <a:endParaRPr lang="da-DK" sz="2200"/>
        </a:p>
      </dgm:t>
    </dgm:pt>
    <dgm:pt modelId="{C1DF0A2A-E05F-460D-A487-C7044EFAD446}" type="parTrans" cxnId="{09577AEC-7164-469B-B75B-ADD3DDDF9E72}">
      <dgm:prSet/>
      <dgm:spPr/>
      <dgm:t>
        <a:bodyPr/>
        <a:lstStyle/>
        <a:p>
          <a:endParaRPr lang="da-DK"/>
        </a:p>
      </dgm:t>
    </dgm:pt>
    <dgm:pt modelId="{78BCD052-FACD-4F23-8640-047ED09283F2}" type="sibTrans" cxnId="{09577AEC-7164-469B-B75B-ADD3DDDF9E72}">
      <dgm:prSet/>
      <dgm:spPr/>
      <dgm:t>
        <a:bodyPr/>
        <a:lstStyle/>
        <a:p>
          <a:endParaRPr lang="da-DK"/>
        </a:p>
      </dgm:t>
    </dgm:pt>
    <dgm:pt modelId="{DCF12D3E-F6DA-420F-B540-CCB81CFBA9E6}">
      <dgm:prSet phldrT="[Text]" custT="1"/>
      <dgm:spPr/>
      <dgm:t>
        <a:bodyPr/>
        <a:lstStyle/>
        <a:p>
          <a:r>
            <a:rPr lang="en-US" sz="2200"/>
            <a:t>Resistance to change</a:t>
          </a:r>
          <a:endParaRPr lang="da-DK" sz="2200"/>
        </a:p>
      </dgm:t>
    </dgm:pt>
    <dgm:pt modelId="{98992023-53FC-4CBB-B6E8-EAA334135D0F}" type="parTrans" cxnId="{09F84F9E-953E-4A31-A5AC-1AAFC99364EC}">
      <dgm:prSet/>
      <dgm:spPr/>
      <dgm:t>
        <a:bodyPr/>
        <a:lstStyle/>
        <a:p>
          <a:endParaRPr lang="da-DK"/>
        </a:p>
      </dgm:t>
    </dgm:pt>
    <dgm:pt modelId="{89B74BA1-CA83-43A2-81D3-87460FE52D47}" type="sibTrans" cxnId="{09F84F9E-953E-4A31-A5AC-1AAFC99364EC}">
      <dgm:prSet/>
      <dgm:spPr/>
      <dgm:t>
        <a:bodyPr/>
        <a:lstStyle/>
        <a:p>
          <a:endParaRPr lang="da-DK"/>
        </a:p>
      </dgm:t>
    </dgm:pt>
    <dgm:pt modelId="{4E0CE17D-9C2C-4F39-838B-93E854F72907}" type="pres">
      <dgm:prSet presAssocID="{91D41202-AE21-44B8-8163-431D7F8387BB}" presName="theList" presStyleCnt="0">
        <dgm:presLayoutVars>
          <dgm:dir/>
          <dgm:animLvl val="lvl"/>
          <dgm:resizeHandles val="exact"/>
        </dgm:presLayoutVars>
      </dgm:prSet>
      <dgm:spPr/>
    </dgm:pt>
    <dgm:pt modelId="{F1195E79-CCB4-4677-9616-B518338E35EE}" type="pres">
      <dgm:prSet presAssocID="{35DB9553-1586-4A60-9D06-D544693788AD}" presName="compNode" presStyleCnt="0"/>
      <dgm:spPr/>
    </dgm:pt>
    <dgm:pt modelId="{16AEDF82-ADE5-4094-9306-475B2B969033}" type="pres">
      <dgm:prSet presAssocID="{35DB9553-1586-4A60-9D06-D544693788AD}" presName="aNode" presStyleLbl="bgShp" presStyleIdx="0" presStyleCnt="1" custLinFactNeighborX="-17328" custLinFactNeighborY="-4662"/>
      <dgm:spPr/>
    </dgm:pt>
    <dgm:pt modelId="{5B64573B-C992-4CD5-A6E6-7F4092D02EB0}" type="pres">
      <dgm:prSet presAssocID="{35DB9553-1586-4A60-9D06-D544693788AD}" presName="textNode" presStyleLbl="bgShp" presStyleIdx="0" presStyleCnt="1"/>
      <dgm:spPr/>
    </dgm:pt>
    <dgm:pt modelId="{B784221E-3E06-487F-AD1C-AA995968154D}" type="pres">
      <dgm:prSet presAssocID="{35DB9553-1586-4A60-9D06-D544693788AD}" presName="compChildNode" presStyleCnt="0"/>
      <dgm:spPr/>
    </dgm:pt>
    <dgm:pt modelId="{E693553A-486F-4106-8283-CBAD5FE38D71}" type="pres">
      <dgm:prSet presAssocID="{35DB9553-1586-4A60-9D06-D544693788AD}" presName="theInnerList" presStyleCnt="0"/>
      <dgm:spPr/>
    </dgm:pt>
    <dgm:pt modelId="{04904FA0-8DF0-4BE6-AD00-27F8CE012F6B}" type="pres">
      <dgm:prSet presAssocID="{0DC3E11C-719C-4CE4-AA8B-1EEB967A2CF8}" presName="childNode" presStyleLbl="node1" presStyleIdx="0" presStyleCnt="2">
        <dgm:presLayoutVars>
          <dgm:bulletEnabled val="1"/>
        </dgm:presLayoutVars>
      </dgm:prSet>
      <dgm:spPr/>
    </dgm:pt>
    <dgm:pt modelId="{0E63CE80-EB11-41C8-A9AF-04A9B299676F}" type="pres">
      <dgm:prSet presAssocID="{0DC3E11C-719C-4CE4-AA8B-1EEB967A2CF8}" presName="aSpace2" presStyleCnt="0"/>
      <dgm:spPr/>
    </dgm:pt>
    <dgm:pt modelId="{18225553-F2EC-43DA-B1B2-B53ED68CDEAE}" type="pres">
      <dgm:prSet presAssocID="{DCF12D3E-F6DA-420F-B540-CCB81CFBA9E6}" presName="childNode" presStyleLbl="node1" presStyleIdx="1" presStyleCnt="2">
        <dgm:presLayoutVars>
          <dgm:bulletEnabled val="1"/>
        </dgm:presLayoutVars>
      </dgm:prSet>
      <dgm:spPr/>
    </dgm:pt>
  </dgm:ptLst>
  <dgm:cxnLst>
    <dgm:cxn modelId="{C57EEB14-1727-4894-875B-796EA4634BDE}" type="presOf" srcId="{91D41202-AE21-44B8-8163-431D7F8387BB}" destId="{4E0CE17D-9C2C-4F39-838B-93E854F72907}" srcOrd="0" destOrd="0" presId="urn:microsoft.com/office/officeart/2005/8/layout/lProcess2"/>
    <dgm:cxn modelId="{18A57027-94AF-4488-96B0-454A196AECD7}" type="presOf" srcId="{0DC3E11C-719C-4CE4-AA8B-1EEB967A2CF8}" destId="{04904FA0-8DF0-4BE6-AD00-27F8CE012F6B}" srcOrd="0" destOrd="0" presId="urn:microsoft.com/office/officeart/2005/8/layout/lProcess2"/>
    <dgm:cxn modelId="{76613555-37A0-4A97-932D-99A7C3AC1641}" srcId="{91D41202-AE21-44B8-8163-431D7F8387BB}" destId="{35DB9553-1586-4A60-9D06-D544693788AD}" srcOrd="0" destOrd="0" parTransId="{D62877A9-09F4-4B16-8F62-138EE50795DB}" sibTransId="{D30F9572-EC0D-4472-AB8E-E78ACB19EDEE}"/>
    <dgm:cxn modelId="{09F84F9E-953E-4A31-A5AC-1AAFC99364EC}" srcId="{35DB9553-1586-4A60-9D06-D544693788AD}" destId="{DCF12D3E-F6DA-420F-B540-CCB81CFBA9E6}" srcOrd="1" destOrd="0" parTransId="{98992023-53FC-4CBB-B6E8-EAA334135D0F}" sibTransId="{89B74BA1-CA83-43A2-81D3-87460FE52D47}"/>
    <dgm:cxn modelId="{8A478DCA-E631-49C8-89D7-83A41C9AF32D}" type="presOf" srcId="{35DB9553-1586-4A60-9D06-D544693788AD}" destId="{5B64573B-C992-4CD5-A6E6-7F4092D02EB0}" srcOrd="1" destOrd="0" presId="urn:microsoft.com/office/officeart/2005/8/layout/lProcess2"/>
    <dgm:cxn modelId="{C0BA75DA-0CDC-40FF-ACDB-2C55E580262C}" type="presOf" srcId="{35DB9553-1586-4A60-9D06-D544693788AD}" destId="{16AEDF82-ADE5-4094-9306-475B2B969033}" srcOrd="0" destOrd="0" presId="urn:microsoft.com/office/officeart/2005/8/layout/lProcess2"/>
    <dgm:cxn modelId="{6F338ADD-4B76-4ADF-B5DC-DC87FA604E2D}" type="presOf" srcId="{DCF12D3E-F6DA-420F-B540-CCB81CFBA9E6}" destId="{18225553-F2EC-43DA-B1B2-B53ED68CDEAE}" srcOrd="0" destOrd="0" presId="urn:microsoft.com/office/officeart/2005/8/layout/lProcess2"/>
    <dgm:cxn modelId="{09577AEC-7164-469B-B75B-ADD3DDDF9E72}" srcId="{35DB9553-1586-4A60-9D06-D544693788AD}" destId="{0DC3E11C-719C-4CE4-AA8B-1EEB967A2CF8}" srcOrd="0" destOrd="0" parTransId="{C1DF0A2A-E05F-460D-A487-C7044EFAD446}" sibTransId="{78BCD052-FACD-4F23-8640-047ED09283F2}"/>
    <dgm:cxn modelId="{C97A18A8-6F40-4AC1-A647-1B367E1E47E4}" type="presParOf" srcId="{4E0CE17D-9C2C-4F39-838B-93E854F72907}" destId="{F1195E79-CCB4-4677-9616-B518338E35EE}" srcOrd="0" destOrd="0" presId="urn:microsoft.com/office/officeart/2005/8/layout/lProcess2"/>
    <dgm:cxn modelId="{E38E0FAB-0E96-4B70-8CC8-E9F2A56706CA}" type="presParOf" srcId="{F1195E79-CCB4-4677-9616-B518338E35EE}" destId="{16AEDF82-ADE5-4094-9306-475B2B969033}" srcOrd="0" destOrd="0" presId="urn:microsoft.com/office/officeart/2005/8/layout/lProcess2"/>
    <dgm:cxn modelId="{B06A9224-8053-4FD9-82B3-D2BB790451ED}" type="presParOf" srcId="{F1195E79-CCB4-4677-9616-B518338E35EE}" destId="{5B64573B-C992-4CD5-A6E6-7F4092D02EB0}" srcOrd="1" destOrd="0" presId="urn:microsoft.com/office/officeart/2005/8/layout/lProcess2"/>
    <dgm:cxn modelId="{D514AEEE-89F6-4A45-8C74-B82189B02CAB}" type="presParOf" srcId="{F1195E79-CCB4-4677-9616-B518338E35EE}" destId="{B784221E-3E06-487F-AD1C-AA995968154D}" srcOrd="2" destOrd="0" presId="urn:microsoft.com/office/officeart/2005/8/layout/lProcess2"/>
    <dgm:cxn modelId="{9D9D0534-E447-430C-9024-B096F0E4F393}" type="presParOf" srcId="{B784221E-3E06-487F-AD1C-AA995968154D}" destId="{E693553A-486F-4106-8283-CBAD5FE38D71}" srcOrd="0" destOrd="0" presId="urn:microsoft.com/office/officeart/2005/8/layout/lProcess2"/>
    <dgm:cxn modelId="{3CDB7D6D-1F9E-4DE3-8692-10D39A33F448}" type="presParOf" srcId="{E693553A-486F-4106-8283-CBAD5FE38D71}" destId="{04904FA0-8DF0-4BE6-AD00-27F8CE012F6B}" srcOrd="0" destOrd="0" presId="urn:microsoft.com/office/officeart/2005/8/layout/lProcess2"/>
    <dgm:cxn modelId="{976D675F-1C86-4ADC-875F-F8DEBA434699}" type="presParOf" srcId="{E693553A-486F-4106-8283-CBAD5FE38D71}" destId="{0E63CE80-EB11-41C8-A9AF-04A9B299676F}" srcOrd="1" destOrd="0" presId="urn:microsoft.com/office/officeart/2005/8/layout/lProcess2"/>
    <dgm:cxn modelId="{2D9FB4A2-AEFF-49CE-AA37-2CC628BC4AFF}" type="presParOf" srcId="{E693553A-486F-4106-8283-CBAD5FE38D71}" destId="{18225553-F2EC-43DA-B1B2-B53ED68CDEAE}"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D41202-AE21-44B8-8163-431D7F8387B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da-DK"/>
        </a:p>
      </dgm:t>
    </dgm:pt>
    <dgm:pt modelId="{35DB9553-1586-4A60-9D06-D544693788AD}">
      <dgm:prSet phldrT="[Text]" custT="1"/>
      <dgm:spPr/>
      <dgm:t>
        <a:bodyPr/>
        <a:lstStyle/>
        <a:p>
          <a:r>
            <a:rPr lang="en-US" sz="2800"/>
            <a:t>Challenges</a:t>
          </a:r>
          <a:endParaRPr lang="da-DK" sz="3600"/>
        </a:p>
      </dgm:t>
    </dgm:pt>
    <dgm:pt modelId="{D62877A9-09F4-4B16-8F62-138EE50795DB}" type="parTrans" cxnId="{76613555-37A0-4A97-932D-99A7C3AC1641}">
      <dgm:prSet/>
      <dgm:spPr/>
      <dgm:t>
        <a:bodyPr/>
        <a:lstStyle/>
        <a:p>
          <a:endParaRPr lang="da-DK"/>
        </a:p>
      </dgm:t>
    </dgm:pt>
    <dgm:pt modelId="{D30F9572-EC0D-4472-AB8E-E78ACB19EDEE}" type="sibTrans" cxnId="{76613555-37A0-4A97-932D-99A7C3AC1641}">
      <dgm:prSet/>
      <dgm:spPr/>
      <dgm:t>
        <a:bodyPr/>
        <a:lstStyle/>
        <a:p>
          <a:endParaRPr lang="da-DK"/>
        </a:p>
      </dgm:t>
    </dgm:pt>
    <dgm:pt modelId="{0DC3E11C-719C-4CE4-AA8B-1EEB967A2CF8}">
      <dgm:prSet phldrT="[Text]" custT="1"/>
      <dgm:spPr/>
      <dgm:t>
        <a:bodyPr/>
        <a:lstStyle/>
        <a:p>
          <a:r>
            <a:rPr lang="en-US" sz="2200"/>
            <a:t>Lack of interest/time from researchers</a:t>
          </a:r>
          <a:endParaRPr lang="da-DK" sz="2200"/>
        </a:p>
      </dgm:t>
    </dgm:pt>
    <dgm:pt modelId="{C1DF0A2A-E05F-460D-A487-C7044EFAD446}" type="parTrans" cxnId="{09577AEC-7164-469B-B75B-ADD3DDDF9E72}">
      <dgm:prSet/>
      <dgm:spPr/>
      <dgm:t>
        <a:bodyPr/>
        <a:lstStyle/>
        <a:p>
          <a:endParaRPr lang="da-DK"/>
        </a:p>
      </dgm:t>
    </dgm:pt>
    <dgm:pt modelId="{78BCD052-FACD-4F23-8640-047ED09283F2}" type="sibTrans" cxnId="{09577AEC-7164-469B-B75B-ADD3DDDF9E72}">
      <dgm:prSet/>
      <dgm:spPr/>
      <dgm:t>
        <a:bodyPr/>
        <a:lstStyle/>
        <a:p>
          <a:endParaRPr lang="da-DK"/>
        </a:p>
      </dgm:t>
    </dgm:pt>
    <dgm:pt modelId="{DCF12D3E-F6DA-420F-B540-CCB81CFBA9E6}">
      <dgm:prSet phldrT="[Text]" custT="1"/>
      <dgm:spPr/>
      <dgm:t>
        <a:bodyPr/>
        <a:lstStyle/>
        <a:p>
          <a:r>
            <a:rPr lang="en-US" sz="2200"/>
            <a:t>Resistance to change</a:t>
          </a:r>
          <a:endParaRPr lang="da-DK" sz="2200"/>
        </a:p>
      </dgm:t>
    </dgm:pt>
    <dgm:pt modelId="{98992023-53FC-4CBB-B6E8-EAA334135D0F}" type="parTrans" cxnId="{09F84F9E-953E-4A31-A5AC-1AAFC99364EC}">
      <dgm:prSet/>
      <dgm:spPr/>
      <dgm:t>
        <a:bodyPr/>
        <a:lstStyle/>
        <a:p>
          <a:endParaRPr lang="da-DK"/>
        </a:p>
      </dgm:t>
    </dgm:pt>
    <dgm:pt modelId="{89B74BA1-CA83-43A2-81D3-87460FE52D47}" type="sibTrans" cxnId="{09F84F9E-953E-4A31-A5AC-1AAFC99364EC}">
      <dgm:prSet/>
      <dgm:spPr/>
      <dgm:t>
        <a:bodyPr/>
        <a:lstStyle/>
        <a:p>
          <a:endParaRPr lang="da-DK"/>
        </a:p>
      </dgm:t>
    </dgm:pt>
    <dgm:pt modelId="{FD885E7B-68E5-404F-B7B4-CCBD0F3583D2}">
      <dgm:prSet phldrT="[Text]" custT="1"/>
      <dgm:spPr/>
      <dgm:t>
        <a:bodyPr/>
        <a:lstStyle/>
        <a:p>
          <a:r>
            <a:rPr lang="en-US" sz="2800"/>
            <a:t>Possible solutions</a:t>
          </a:r>
          <a:endParaRPr lang="da-DK" sz="3600"/>
        </a:p>
      </dgm:t>
    </dgm:pt>
    <dgm:pt modelId="{AED3E27C-92A8-494F-BFFB-6F92ED8C7120}" type="parTrans" cxnId="{4A9C5247-9C41-487A-9529-D2FD6A256FC1}">
      <dgm:prSet/>
      <dgm:spPr/>
      <dgm:t>
        <a:bodyPr/>
        <a:lstStyle/>
        <a:p>
          <a:endParaRPr lang="da-DK"/>
        </a:p>
      </dgm:t>
    </dgm:pt>
    <dgm:pt modelId="{FE31E54C-3B7D-4D44-9965-523B18702C42}" type="sibTrans" cxnId="{4A9C5247-9C41-487A-9529-D2FD6A256FC1}">
      <dgm:prSet/>
      <dgm:spPr/>
      <dgm:t>
        <a:bodyPr/>
        <a:lstStyle/>
        <a:p>
          <a:endParaRPr lang="da-DK"/>
        </a:p>
      </dgm:t>
    </dgm:pt>
    <dgm:pt modelId="{9DB21596-B2E4-4C2F-9303-6DCB3AE23755}">
      <dgm:prSet phldrT="[Text]"/>
      <dgm:spPr/>
      <dgm:t>
        <a:bodyPr/>
        <a:lstStyle/>
        <a:p>
          <a:pPr algn="l">
            <a:buFont typeface="Wingdings" panose="05000000000000000000" pitchFamily="2" charset="2"/>
            <a:buNone/>
          </a:pPr>
          <a:r>
            <a:rPr lang="en-US"/>
            <a:t>Use effective and clear messaging about events and involvement</a:t>
          </a:r>
        </a:p>
        <a:p>
          <a:pPr algn="l">
            <a:buFont typeface="Wingdings" panose="05000000000000000000" pitchFamily="2" charset="2"/>
            <a:buNone/>
          </a:pPr>
          <a:r>
            <a:rPr lang="en-US"/>
            <a:t>Address researchers individually, stressing what they can contribute and what they can gain</a:t>
          </a:r>
          <a:endParaRPr lang="da-DK"/>
        </a:p>
      </dgm:t>
    </dgm:pt>
    <dgm:pt modelId="{BEBD8E38-A0C1-4078-A2BA-CB35DCF40EB2}" type="parTrans" cxnId="{8E9F6C3C-FE80-47F2-A80C-03DA7D0C7B8C}">
      <dgm:prSet/>
      <dgm:spPr/>
      <dgm:t>
        <a:bodyPr/>
        <a:lstStyle/>
        <a:p>
          <a:endParaRPr lang="da-DK"/>
        </a:p>
      </dgm:t>
    </dgm:pt>
    <dgm:pt modelId="{8A919BDE-AE16-487E-9A1C-E26892FE27FA}" type="sibTrans" cxnId="{8E9F6C3C-FE80-47F2-A80C-03DA7D0C7B8C}">
      <dgm:prSet/>
      <dgm:spPr/>
      <dgm:t>
        <a:bodyPr/>
        <a:lstStyle/>
        <a:p>
          <a:endParaRPr lang="da-DK"/>
        </a:p>
      </dgm:t>
    </dgm:pt>
    <dgm:pt modelId="{2263C79C-E4F3-459C-9CFC-C1C765593313}">
      <dgm:prSet phldrT="[Text]"/>
      <dgm:spPr/>
      <dgm:t>
        <a:bodyPr/>
        <a:lstStyle/>
        <a:p>
          <a:pPr algn="l"/>
          <a:r>
            <a:rPr lang="en-US"/>
            <a:t>Importance of framing training sessions /events</a:t>
          </a:r>
          <a:br>
            <a:rPr lang="en-US"/>
          </a:br>
          <a:r>
            <a:rPr lang="en-US"/>
            <a:t>→ always address the best in people</a:t>
          </a:r>
          <a:endParaRPr lang="da-DK"/>
        </a:p>
      </dgm:t>
    </dgm:pt>
    <dgm:pt modelId="{23479853-5C4C-418E-AC98-ECEFFC1DD6DC}" type="parTrans" cxnId="{49DD21B1-F5EA-4C4D-9385-32CC48EBAF9B}">
      <dgm:prSet/>
      <dgm:spPr/>
      <dgm:t>
        <a:bodyPr/>
        <a:lstStyle/>
        <a:p>
          <a:endParaRPr lang="da-DK"/>
        </a:p>
      </dgm:t>
    </dgm:pt>
    <dgm:pt modelId="{4209B63B-F2D4-4C49-8B97-69867C5327FB}" type="sibTrans" cxnId="{49DD21B1-F5EA-4C4D-9385-32CC48EBAF9B}">
      <dgm:prSet/>
      <dgm:spPr/>
      <dgm:t>
        <a:bodyPr/>
        <a:lstStyle/>
        <a:p>
          <a:endParaRPr lang="da-DK"/>
        </a:p>
      </dgm:t>
    </dgm:pt>
    <dgm:pt modelId="{4E0CE17D-9C2C-4F39-838B-93E854F72907}" type="pres">
      <dgm:prSet presAssocID="{91D41202-AE21-44B8-8163-431D7F8387BB}" presName="theList" presStyleCnt="0">
        <dgm:presLayoutVars>
          <dgm:dir/>
          <dgm:animLvl val="lvl"/>
          <dgm:resizeHandles val="exact"/>
        </dgm:presLayoutVars>
      </dgm:prSet>
      <dgm:spPr/>
    </dgm:pt>
    <dgm:pt modelId="{F1195E79-CCB4-4677-9616-B518338E35EE}" type="pres">
      <dgm:prSet presAssocID="{35DB9553-1586-4A60-9D06-D544693788AD}" presName="compNode" presStyleCnt="0"/>
      <dgm:spPr/>
    </dgm:pt>
    <dgm:pt modelId="{16AEDF82-ADE5-4094-9306-475B2B969033}" type="pres">
      <dgm:prSet presAssocID="{35DB9553-1586-4A60-9D06-D544693788AD}" presName="aNode" presStyleLbl="bgShp" presStyleIdx="0" presStyleCnt="2" custLinFactNeighborX="-17328" custLinFactNeighborY="-4662"/>
      <dgm:spPr/>
    </dgm:pt>
    <dgm:pt modelId="{5B64573B-C992-4CD5-A6E6-7F4092D02EB0}" type="pres">
      <dgm:prSet presAssocID="{35DB9553-1586-4A60-9D06-D544693788AD}" presName="textNode" presStyleLbl="bgShp" presStyleIdx="0" presStyleCnt="2"/>
      <dgm:spPr/>
    </dgm:pt>
    <dgm:pt modelId="{B784221E-3E06-487F-AD1C-AA995968154D}" type="pres">
      <dgm:prSet presAssocID="{35DB9553-1586-4A60-9D06-D544693788AD}" presName="compChildNode" presStyleCnt="0"/>
      <dgm:spPr/>
    </dgm:pt>
    <dgm:pt modelId="{E693553A-486F-4106-8283-CBAD5FE38D71}" type="pres">
      <dgm:prSet presAssocID="{35DB9553-1586-4A60-9D06-D544693788AD}" presName="theInnerList" presStyleCnt="0"/>
      <dgm:spPr/>
    </dgm:pt>
    <dgm:pt modelId="{04904FA0-8DF0-4BE6-AD00-27F8CE012F6B}" type="pres">
      <dgm:prSet presAssocID="{0DC3E11C-719C-4CE4-AA8B-1EEB967A2CF8}" presName="childNode" presStyleLbl="node1" presStyleIdx="0" presStyleCnt="4">
        <dgm:presLayoutVars>
          <dgm:bulletEnabled val="1"/>
        </dgm:presLayoutVars>
      </dgm:prSet>
      <dgm:spPr/>
    </dgm:pt>
    <dgm:pt modelId="{0E63CE80-EB11-41C8-A9AF-04A9B299676F}" type="pres">
      <dgm:prSet presAssocID="{0DC3E11C-719C-4CE4-AA8B-1EEB967A2CF8}" presName="aSpace2" presStyleCnt="0"/>
      <dgm:spPr/>
    </dgm:pt>
    <dgm:pt modelId="{18225553-F2EC-43DA-B1B2-B53ED68CDEAE}" type="pres">
      <dgm:prSet presAssocID="{DCF12D3E-F6DA-420F-B540-CCB81CFBA9E6}" presName="childNode" presStyleLbl="node1" presStyleIdx="1" presStyleCnt="4">
        <dgm:presLayoutVars>
          <dgm:bulletEnabled val="1"/>
        </dgm:presLayoutVars>
      </dgm:prSet>
      <dgm:spPr/>
    </dgm:pt>
    <dgm:pt modelId="{2341E614-6525-4DD8-BAB6-E76E75A23809}" type="pres">
      <dgm:prSet presAssocID="{35DB9553-1586-4A60-9D06-D544693788AD}" presName="aSpace" presStyleCnt="0"/>
      <dgm:spPr/>
    </dgm:pt>
    <dgm:pt modelId="{2EDF6C3E-97B2-4826-A5DD-45310CD69E5A}" type="pres">
      <dgm:prSet presAssocID="{FD885E7B-68E5-404F-B7B4-CCBD0F3583D2}" presName="compNode" presStyleCnt="0"/>
      <dgm:spPr/>
    </dgm:pt>
    <dgm:pt modelId="{E0AE4C59-874E-4728-8647-41B3ED87E913}" type="pres">
      <dgm:prSet presAssocID="{FD885E7B-68E5-404F-B7B4-CCBD0F3583D2}" presName="aNode" presStyleLbl="bgShp" presStyleIdx="1" presStyleCnt="2" custLinFactNeighborX="19191"/>
      <dgm:spPr/>
    </dgm:pt>
    <dgm:pt modelId="{D400C097-BB16-46D6-BCEE-125F864A1969}" type="pres">
      <dgm:prSet presAssocID="{FD885E7B-68E5-404F-B7B4-CCBD0F3583D2}" presName="textNode" presStyleLbl="bgShp" presStyleIdx="1" presStyleCnt="2"/>
      <dgm:spPr/>
    </dgm:pt>
    <dgm:pt modelId="{CBC6B483-ADF0-4D13-B2CA-18D8CFBF98C8}" type="pres">
      <dgm:prSet presAssocID="{FD885E7B-68E5-404F-B7B4-CCBD0F3583D2}" presName="compChildNode" presStyleCnt="0"/>
      <dgm:spPr/>
    </dgm:pt>
    <dgm:pt modelId="{12826CDF-9916-49DB-BDAA-7E1277E659A5}" type="pres">
      <dgm:prSet presAssocID="{FD885E7B-68E5-404F-B7B4-CCBD0F3583D2}" presName="theInnerList" presStyleCnt="0"/>
      <dgm:spPr/>
    </dgm:pt>
    <dgm:pt modelId="{254579AE-7DD7-41B4-BFEF-DE82174A701E}" type="pres">
      <dgm:prSet presAssocID="{9DB21596-B2E4-4C2F-9303-6DCB3AE23755}" presName="childNode" presStyleLbl="node1" presStyleIdx="2" presStyleCnt="4">
        <dgm:presLayoutVars>
          <dgm:bulletEnabled val="1"/>
        </dgm:presLayoutVars>
      </dgm:prSet>
      <dgm:spPr/>
    </dgm:pt>
    <dgm:pt modelId="{C5836D33-DAAF-4CE6-B4C2-498B194D14F2}" type="pres">
      <dgm:prSet presAssocID="{9DB21596-B2E4-4C2F-9303-6DCB3AE23755}" presName="aSpace2" presStyleCnt="0"/>
      <dgm:spPr/>
    </dgm:pt>
    <dgm:pt modelId="{653108FC-7DB6-408A-8EF8-13AA4C42AAD9}" type="pres">
      <dgm:prSet presAssocID="{2263C79C-E4F3-459C-9CFC-C1C765593313}" presName="childNode" presStyleLbl="node1" presStyleIdx="3" presStyleCnt="4">
        <dgm:presLayoutVars>
          <dgm:bulletEnabled val="1"/>
        </dgm:presLayoutVars>
      </dgm:prSet>
      <dgm:spPr/>
    </dgm:pt>
  </dgm:ptLst>
  <dgm:cxnLst>
    <dgm:cxn modelId="{C57EEB14-1727-4894-875B-796EA4634BDE}" type="presOf" srcId="{91D41202-AE21-44B8-8163-431D7F8387BB}" destId="{4E0CE17D-9C2C-4F39-838B-93E854F72907}" srcOrd="0" destOrd="0" presId="urn:microsoft.com/office/officeart/2005/8/layout/lProcess2"/>
    <dgm:cxn modelId="{18A57027-94AF-4488-96B0-454A196AECD7}" type="presOf" srcId="{0DC3E11C-719C-4CE4-AA8B-1EEB967A2CF8}" destId="{04904FA0-8DF0-4BE6-AD00-27F8CE012F6B}" srcOrd="0" destOrd="0" presId="urn:microsoft.com/office/officeart/2005/8/layout/lProcess2"/>
    <dgm:cxn modelId="{225DBA28-A149-4ADF-8241-A8F2776B6347}" type="presOf" srcId="{FD885E7B-68E5-404F-B7B4-CCBD0F3583D2}" destId="{D400C097-BB16-46D6-BCEE-125F864A1969}" srcOrd="1" destOrd="0" presId="urn:microsoft.com/office/officeart/2005/8/layout/lProcess2"/>
    <dgm:cxn modelId="{8E9F6C3C-FE80-47F2-A80C-03DA7D0C7B8C}" srcId="{FD885E7B-68E5-404F-B7B4-CCBD0F3583D2}" destId="{9DB21596-B2E4-4C2F-9303-6DCB3AE23755}" srcOrd="0" destOrd="0" parTransId="{BEBD8E38-A0C1-4078-A2BA-CB35DCF40EB2}" sibTransId="{8A919BDE-AE16-487E-9A1C-E26892FE27FA}"/>
    <dgm:cxn modelId="{84C0595D-2385-4998-9BE3-8C9DCDDDF265}" type="presOf" srcId="{FD885E7B-68E5-404F-B7B4-CCBD0F3583D2}" destId="{E0AE4C59-874E-4728-8647-41B3ED87E913}" srcOrd="0" destOrd="0" presId="urn:microsoft.com/office/officeart/2005/8/layout/lProcess2"/>
    <dgm:cxn modelId="{4A9C5247-9C41-487A-9529-D2FD6A256FC1}" srcId="{91D41202-AE21-44B8-8163-431D7F8387BB}" destId="{FD885E7B-68E5-404F-B7B4-CCBD0F3583D2}" srcOrd="1" destOrd="0" parTransId="{AED3E27C-92A8-494F-BFFB-6F92ED8C7120}" sibTransId="{FE31E54C-3B7D-4D44-9965-523B18702C42}"/>
    <dgm:cxn modelId="{04E22573-BE1F-4C5E-B44A-81A8F48B28D2}" type="presOf" srcId="{2263C79C-E4F3-459C-9CFC-C1C765593313}" destId="{653108FC-7DB6-408A-8EF8-13AA4C42AAD9}" srcOrd="0" destOrd="0" presId="urn:microsoft.com/office/officeart/2005/8/layout/lProcess2"/>
    <dgm:cxn modelId="{76613555-37A0-4A97-932D-99A7C3AC1641}" srcId="{91D41202-AE21-44B8-8163-431D7F8387BB}" destId="{35DB9553-1586-4A60-9D06-D544693788AD}" srcOrd="0" destOrd="0" parTransId="{D62877A9-09F4-4B16-8F62-138EE50795DB}" sibTransId="{D30F9572-EC0D-4472-AB8E-E78ACB19EDEE}"/>
    <dgm:cxn modelId="{E6E50658-FBD1-40FF-94B9-4945E83D0DD4}" type="presOf" srcId="{9DB21596-B2E4-4C2F-9303-6DCB3AE23755}" destId="{254579AE-7DD7-41B4-BFEF-DE82174A701E}" srcOrd="0" destOrd="0" presId="urn:microsoft.com/office/officeart/2005/8/layout/lProcess2"/>
    <dgm:cxn modelId="{09F84F9E-953E-4A31-A5AC-1AAFC99364EC}" srcId="{35DB9553-1586-4A60-9D06-D544693788AD}" destId="{DCF12D3E-F6DA-420F-B540-CCB81CFBA9E6}" srcOrd="1" destOrd="0" parTransId="{98992023-53FC-4CBB-B6E8-EAA334135D0F}" sibTransId="{89B74BA1-CA83-43A2-81D3-87460FE52D47}"/>
    <dgm:cxn modelId="{49DD21B1-F5EA-4C4D-9385-32CC48EBAF9B}" srcId="{FD885E7B-68E5-404F-B7B4-CCBD0F3583D2}" destId="{2263C79C-E4F3-459C-9CFC-C1C765593313}" srcOrd="1" destOrd="0" parTransId="{23479853-5C4C-418E-AC98-ECEFFC1DD6DC}" sibTransId="{4209B63B-F2D4-4C49-8B97-69867C5327FB}"/>
    <dgm:cxn modelId="{8A478DCA-E631-49C8-89D7-83A41C9AF32D}" type="presOf" srcId="{35DB9553-1586-4A60-9D06-D544693788AD}" destId="{5B64573B-C992-4CD5-A6E6-7F4092D02EB0}" srcOrd="1" destOrd="0" presId="urn:microsoft.com/office/officeart/2005/8/layout/lProcess2"/>
    <dgm:cxn modelId="{C0BA75DA-0CDC-40FF-ACDB-2C55E580262C}" type="presOf" srcId="{35DB9553-1586-4A60-9D06-D544693788AD}" destId="{16AEDF82-ADE5-4094-9306-475B2B969033}" srcOrd="0" destOrd="0" presId="urn:microsoft.com/office/officeart/2005/8/layout/lProcess2"/>
    <dgm:cxn modelId="{6F338ADD-4B76-4ADF-B5DC-DC87FA604E2D}" type="presOf" srcId="{DCF12D3E-F6DA-420F-B540-CCB81CFBA9E6}" destId="{18225553-F2EC-43DA-B1B2-B53ED68CDEAE}" srcOrd="0" destOrd="0" presId="urn:microsoft.com/office/officeart/2005/8/layout/lProcess2"/>
    <dgm:cxn modelId="{09577AEC-7164-469B-B75B-ADD3DDDF9E72}" srcId="{35DB9553-1586-4A60-9D06-D544693788AD}" destId="{0DC3E11C-719C-4CE4-AA8B-1EEB967A2CF8}" srcOrd="0" destOrd="0" parTransId="{C1DF0A2A-E05F-460D-A487-C7044EFAD446}" sibTransId="{78BCD052-FACD-4F23-8640-047ED09283F2}"/>
    <dgm:cxn modelId="{C97A18A8-6F40-4AC1-A647-1B367E1E47E4}" type="presParOf" srcId="{4E0CE17D-9C2C-4F39-838B-93E854F72907}" destId="{F1195E79-CCB4-4677-9616-B518338E35EE}" srcOrd="0" destOrd="0" presId="urn:microsoft.com/office/officeart/2005/8/layout/lProcess2"/>
    <dgm:cxn modelId="{E38E0FAB-0E96-4B70-8CC8-E9F2A56706CA}" type="presParOf" srcId="{F1195E79-CCB4-4677-9616-B518338E35EE}" destId="{16AEDF82-ADE5-4094-9306-475B2B969033}" srcOrd="0" destOrd="0" presId="urn:microsoft.com/office/officeart/2005/8/layout/lProcess2"/>
    <dgm:cxn modelId="{B06A9224-8053-4FD9-82B3-D2BB790451ED}" type="presParOf" srcId="{F1195E79-CCB4-4677-9616-B518338E35EE}" destId="{5B64573B-C992-4CD5-A6E6-7F4092D02EB0}" srcOrd="1" destOrd="0" presId="urn:microsoft.com/office/officeart/2005/8/layout/lProcess2"/>
    <dgm:cxn modelId="{D514AEEE-89F6-4A45-8C74-B82189B02CAB}" type="presParOf" srcId="{F1195E79-CCB4-4677-9616-B518338E35EE}" destId="{B784221E-3E06-487F-AD1C-AA995968154D}" srcOrd="2" destOrd="0" presId="urn:microsoft.com/office/officeart/2005/8/layout/lProcess2"/>
    <dgm:cxn modelId="{9D9D0534-E447-430C-9024-B096F0E4F393}" type="presParOf" srcId="{B784221E-3E06-487F-AD1C-AA995968154D}" destId="{E693553A-486F-4106-8283-CBAD5FE38D71}" srcOrd="0" destOrd="0" presId="urn:microsoft.com/office/officeart/2005/8/layout/lProcess2"/>
    <dgm:cxn modelId="{3CDB7D6D-1F9E-4DE3-8692-10D39A33F448}" type="presParOf" srcId="{E693553A-486F-4106-8283-CBAD5FE38D71}" destId="{04904FA0-8DF0-4BE6-AD00-27F8CE012F6B}" srcOrd="0" destOrd="0" presId="urn:microsoft.com/office/officeart/2005/8/layout/lProcess2"/>
    <dgm:cxn modelId="{976D675F-1C86-4ADC-875F-F8DEBA434699}" type="presParOf" srcId="{E693553A-486F-4106-8283-CBAD5FE38D71}" destId="{0E63CE80-EB11-41C8-A9AF-04A9B299676F}" srcOrd="1" destOrd="0" presId="urn:microsoft.com/office/officeart/2005/8/layout/lProcess2"/>
    <dgm:cxn modelId="{2D9FB4A2-AEFF-49CE-AA37-2CC628BC4AFF}" type="presParOf" srcId="{E693553A-486F-4106-8283-CBAD5FE38D71}" destId="{18225553-F2EC-43DA-B1B2-B53ED68CDEAE}" srcOrd="2" destOrd="0" presId="urn:microsoft.com/office/officeart/2005/8/layout/lProcess2"/>
    <dgm:cxn modelId="{B3F7E723-0A92-47FE-A511-51F8BC8F654B}" type="presParOf" srcId="{4E0CE17D-9C2C-4F39-838B-93E854F72907}" destId="{2341E614-6525-4DD8-BAB6-E76E75A23809}" srcOrd="1" destOrd="0" presId="urn:microsoft.com/office/officeart/2005/8/layout/lProcess2"/>
    <dgm:cxn modelId="{D1E9CD0E-8B7A-4D76-8C38-BFCABB76C6E0}" type="presParOf" srcId="{4E0CE17D-9C2C-4F39-838B-93E854F72907}" destId="{2EDF6C3E-97B2-4826-A5DD-45310CD69E5A}" srcOrd="2" destOrd="0" presId="urn:microsoft.com/office/officeart/2005/8/layout/lProcess2"/>
    <dgm:cxn modelId="{8C8BD7F9-FF9C-4627-90E4-BADE47AFC8A8}" type="presParOf" srcId="{2EDF6C3E-97B2-4826-A5DD-45310CD69E5A}" destId="{E0AE4C59-874E-4728-8647-41B3ED87E913}" srcOrd="0" destOrd="0" presId="urn:microsoft.com/office/officeart/2005/8/layout/lProcess2"/>
    <dgm:cxn modelId="{7C7DDE1B-4951-4B1D-9878-3A274A0854E5}" type="presParOf" srcId="{2EDF6C3E-97B2-4826-A5DD-45310CD69E5A}" destId="{D400C097-BB16-46D6-BCEE-125F864A1969}" srcOrd="1" destOrd="0" presId="urn:microsoft.com/office/officeart/2005/8/layout/lProcess2"/>
    <dgm:cxn modelId="{30EE2CDC-91EE-43C4-A962-B59F54A78EDC}" type="presParOf" srcId="{2EDF6C3E-97B2-4826-A5DD-45310CD69E5A}" destId="{CBC6B483-ADF0-4D13-B2CA-18D8CFBF98C8}" srcOrd="2" destOrd="0" presId="urn:microsoft.com/office/officeart/2005/8/layout/lProcess2"/>
    <dgm:cxn modelId="{1B5D6CB5-FE7E-4F84-A428-E2ED770E0540}" type="presParOf" srcId="{CBC6B483-ADF0-4D13-B2CA-18D8CFBF98C8}" destId="{12826CDF-9916-49DB-BDAA-7E1277E659A5}" srcOrd="0" destOrd="0" presId="urn:microsoft.com/office/officeart/2005/8/layout/lProcess2"/>
    <dgm:cxn modelId="{3D2C0EE9-9C96-4E09-981D-4870E4304634}" type="presParOf" srcId="{12826CDF-9916-49DB-BDAA-7E1277E659A5}" destId="{254579AE-7DD7-41B4-BFEF-DE82174A701E}" srcOrd="0" destOrd="0" presId="urn:microsoft.com/office/officeart/2005/8/layout/lProcess2"/>
    <dgm:cxn modelId="{4B733466-814D-416F-A5F8-4C1A5510F65C}" type="presParOf" srcId="{12826CDF-9916-49DB-BDAA-7E1277E659A5}" destId="{C5836D33-DAAF-4CE6-B4C2-498B194D14F2}" srcOrd="1" destOrd="0" presId="urn:microsoft.com/office/officeart/2005/8/layout/lProcess2"/>
    <dgm:cxn modelId="{0D8FD9FB-8995-4255-9F3A-C836A7FD424F}" type="presParOf" srcId="{12826CDF-9916-49DB-BDAA-7E1277E659A5}" destId="{653108FC-7DB6-408A-8EF8-13AA4C42AAD9}"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D41202-AE21-44B8-8163-431D7F8387B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da-DK"/>
        </a:p>
      </dgm:t>
    </dgm:pt>
    <dgm:pt modelId="{35DB9553-1586-4A60-9D06-D544693788AD}">
      <dgm:prSet phldrT="[Text]" custT="1"/>
      <dgm:spPr/>
      <dgm:t>
        <a:bodyPr/>
        <a:lstStyle/>
        <a:p>
          <a:r>
            <a:rPr lang="en-US" sz="2800" b="1"/>
            <a:t>S</a:t>
          </a:r>
          <a:r>
            <a:rPr lang="en-US" sz="2800"/>
            <a:t>trengths</a:t>
          </a:r>
          <a:endParaRPr lang="da-DK" sz="3600"/>
        </a:p>
      </dgm:t>
    </dgm:pt>
    <dgm:pt modelId="{D62877A9-09F4-4B16-8F62-138EE50795DB}" type="parTrans" cxnId="{76613555-37A0-4A97-932D-99A7C3AC1641}">
      <dgm:prSet/>
      <dgm:spPr/>
      <dgm:t>
        <a:bodyPr/>
        <a:lstStyle/>
        <a:p>
          <a:endParaRPr lang="da-DK"/>
        </a:p>
      </dgm:t>
    </dgm:pt>
    <dgm:pt modelId="{D30F9572-EC0D-4472-AB8E-E78ACB19EDEE}" type="sibTrans" cxnId="{76613555-37A0-4A97-932D-99A7C3AC1641}">
      <dgm:prSet/>
      <dgm:spPr/>
      <dgm:t>
        <a:bodyPr/>
        <a:lstStyle/>
        <a:p>
          <a:endParaRPr lang="da-DK"/>
        </a:p>
      </dgm:t>
    </dgm:pt>
    <dgm:pt modelId="{0DC3E11C-719C-4CE4-AA8B-1EEB967A2CF8}">
      <dgm:prSet phldrT="[Text]" custT="1"/>
      <dgm:spPr/>
      <dgm:t>
        <a:bodyPr/>
        <a:lstStyle/>
        <a:p>
          <a:r>
            <a:rPr lang="en-US" sz="1800"/>
            <a:t>Central entity organizing capacity building for staff</a:t>
          </a:r>
          <a:endParaRPr lang="da-DK" sz="1800"/>
        </a:p>
      </dgm:t>
    </dgm:pt>
    <dgm:pt modelId="{C1DF0A2A-E05F-460D-A487-C7044EFAD446}" type="parTrans" cxnId="{09577AEC-7164-469B-B75B-ADD3DDDF9E72}">
      <dgm:prSet/>
      <dgm:spPr/>
      <dgm:t>
        <a:bodyPr/>
        <a:lstStyle/>
        <a:p>
          <a:endParaRPr lang="da-DK"/>
        </a:p>
      </dgm:t>
    </dgm:pt>
    <dgm:pt modelId="{78BCD052-FACD-4F23-8640-047ED09283F2}" type="sibTrans" cxnId="{09577AEC-7164-469B-B75B-ADD3DDDF9E72}">
      <dgm:prSet/>
      <dgm:spPr/>
      <dgm:t>
        <a:bodyPr/>
        <a:lstStyle/>
        <a:p>
          <a:endParaRPr lang="da-DK"/>
        </a:p>
      </dgm:t>
    </dgm:pt>
    <dgm:pt modelId="{DCF12D3E-F6DA-420F-B540-CCB81CFBA9E6}">
      <dgm:prSet phldrT="[Text]" custT="1"/>
      <dgm:spPr/>
      <dgm:t>
        <a:bodyPr/>
        <a:lstStyle/>
        <a:p>
          <a:r>
            <a:rPr lang="en-US" sz="1800"/>
            <a:t>Management backing</a:t>
          </a:r>
          <a:endParaRPr lang="da-DK" sz="1800"/>
        </a:p>
      </dgm:t>
    </dgm:pt>
    <dgm:pt modelId="{98992023-53FC-4CBB-B6E8-EAA334135D0F}" type="parTrans" cxnId="{09F84F9E-953E-4A31-A5AC-1AAFC99364EC}">
      <dgm:prSet/>
      <dgm:spPr/>
      <dgm:t>
        <a:bodyPr/>
        <a:lstStyle/>
        <a:p>
          <a:endParaRPr lang="da-DK"/>
        </a:p>
      </dgm:t>
    </dgm:pt>
    <dgm:pt modelId="{89B74BA1-CA83-43A2-81D3-87460FE52D47}" type="sibTrans" cxnId="{09F84F9E-953E-4A31-A5AC-1AAFC99364EC}">
      <dgm:prSet/>
      <dgm:spPr/>
      <dgm:t>
        <a:bodyPr/>
        <a:lstStyle/>
        <a:p>
          <a:endParaRPr lang="da-DK"/>
        </a:p>
      </dgm:t>
    </dgm:pt>
    <dgm:pt modelId="{FD885E7B-68E5-404F-B7B4-CCBD0F3583D2}">
      <dgm:prSet phldrT="[Text]" custT="1"/>
      <dgm:spPr/>
      <dgm:t>
        <a:bodyPr/>
        <a:lstStyle/>
        <a:p>
          <a:r>
            <a:rPr lang="en-US" sz="2800" b="1"/>
            <a:t>W</a:t>
          </a:r>
          <a:r>
            <a:rPr lang="en-US" sz="2800"/>
            <a:t>eaknesses</a:t>
          </a:r>
          <a:endParaRPr lang="da-DK" sz="3600"/>
        </a:p>
      </dgm:t>
    </dgm:pt>
    <dgm:pt modelId="{AED3E27C-92A8-494F-BFFB-6F92ED8C7120}" type="parTrans" cxnId="{4A9C5247-9C41-487A-9529-D2FD6A256FC1}">
      <dgm:prSet/>
      <dgm:spPr/>
      <dgm:t>
        <a:bodyPr/>
        <a:lstStyle/>
        <a:p>
          <a:endParaRPr lang="da-DK"/>
        </a:p>
      </dgm:t>
    </dgm:pt>
    <dgm:pt modelId="{FE31E54C-3B7D-4D44-9965-523B18702C42}" type="sibTrans" cxnId="{4A9C5247-9C41-487A-9529-D2FD6A256FC1}">
      <dgm:prSet/>
      <dgm:spPr/>
      <dgm:t>
        <a:bodyPr/>
        <a:lstStyle/>
        <a:p>
          <a:endParaRPr lang="da-DK"/>
        </a:p>
      </dgm:t>
    </dgm:pt>
    <dgm:pt modelId="{9DB21596-B2E4-4C2F-9303-6DCB3AE23755}">
      <dgm:prSet phldrT="[Text]"/>
      <dgm:spPr/>
      <dgm:t>
        <a:bodyPr/>
        <a:lstStyle/>
        <a:p>
          <a:pPr algn="l">
            <a:buFont typeface="Wingdings" panose="05000000000000000000" pitchFamily="2" charset="2"/>
            <a:buNone/>
          </a:pPr>
          <a:r>
            <a:rPr lang="en-US"/>
            <a:t>No</a:t>
          </a:r>
          <a:r>
            <a:rPr lang="en-US" baseline="0"/>
            <a:t> easy way to reach staff / target audience groups</a:t>
          </a:r>
          <a:endParaRPr lang="da-DK"/>
        </a:p>
      </dgm:t>
    </dgm:pt>
    <dgm:pt modelId="{BEBD8E38-A0C1-4078-A2BA-CB35DCF40EB2}" type="parTrans" cxnId="{8E9F6C3C-FE80-47F2-A80C-03DA7D0C7B8C}">
      <dgm:prSet/>
      <dgm:spPr/>
      <dgm:t>
        <a:bodyPr/>
        <a:lstStyle/>
        <a:p>
          <a:endParaRPr lang="da-DK"/>
        </a:p>
      </dgm:t>
    </dgm:pt>
    <dgm:pt modelId="{8A919BDE-AE16-487E-9A1C-E26892FE27FA}" type="sibTrans" cxnId="{8E9F6C3C-FE80-47F2-A80C-03DA7D0C7B8C}">
      <dgm:prSet/>
      <dgm:spPr/>
      <dgm:t>
        <a:bodyPr/>
        <a:lstStyle/>
        <a:p>
          <a:endParaRPr lang="da-DK"/>
        </a:p>
      </dgm:t>
    </dgm:pt>
    <dgm:pt modelId="{2263C79C-E4F3-459C-9CFC-C1C765593313}">
      <dgm:prSet phldrT="[Text]" custT="1"/>
      <dgm:spPr/>
      <dgm:t>
        <a:bodyPr/>
        <a:lstStyle/>
        <a:p>
          <a:pPr algn="l"/>
          <a:r>
            <a:rPr lang="en-US" sz="1800"/>
            <a:t>No management backing</a:t>
          </a:r>
          <a:endParaRPr lang="da-DK" sz="1800"/>
        </a:p>
      </dgm:t>
    </dgm:pt>
    <dgm:pt modelId="{23479853-5C4C-418E-AC98-ECEFFC1DD6DC}" type="parTrans" cxnId="{49DD21B1-F5EA-4C4D-9385-32CC48EBAF9B}">
      <dgm:prSet/>
      <dgm:spPr/>
      <dgm:t>
        <a:bodyPr/>
        <a:lstStyle/>
        <a:p>
          <a:endParaRPr lang="da-DK"/>
        </a:p>
      </dgm:t>
    </dgm:pt>
    <dgm:pt modelId="{4209B63B-F2D4-4C49-8B97-69867C5327FB}" type="sibTrans" cxnId="{49DD21B1-F5EA-4C4D-9385-32CC48EBAF9B}">
      <dgm:prSet/>
      <dgm:spPr/>
      <dgm:t>
        <a:bodyPr/>
        <a:lstStyle/>
        <a:p>
          <a:endParaRPr lang="da-DK"/>
        </a:p>
      </dgm:t>
    </dgm:pt>
    <dgm:pt modelId="{4E0CE17D-9C2C-4F39-838B-93E854F72907}" type="pres">
      <dgm:prSet presAssocID="{91D41202-AE21-44B8-8163-431D7F8387BB}" presName="theList" presStyleCnt="0">
        <dgm:presLayoutVars>
          <dgm:dir/>
          <dgm:animLvl val="lvl"/>
          <dgm:resizeHandles val="exact"/>
        </dgm:presLayoutVars>
      </dgm:prSet>
      <dgm:spPr/>
    </dgm:pt>
    <dgm:pt modelId="{F1195E79-CCB4-4677-9616-B518338E35EE}" type="pres">
      <dgm:prSet presAssocID="{35DB9553-1586-4A60-9D06-D544693788AD}" presName="compNode" presStyleCnt="0"/>
      <dgm:spPr/>
    </dgm:pt>
    <dgm:pt modelId="{16AEDF82-ADE5-4094-9306-475B2B969033}" type="pres">
      <dgm:prSet presAssocID="{35DB9553-1586-4A60-9D06-D544693788AD}" presName="aNode" presStyleLbl="bgShp" presStyleIdx="0" presStyleCnt="2" custLinFactNeighborX="-17328" custLinFactNeighborY="-4662"/>
      <dgm:spPr/>
    </dgm:pt>
    <dgm:pt modelId="{5B64573B-C992-4CD5-A6E6-7F4092D02EB0}" type="pres">
      <dgm:prSet presAssocID="{35DB9553-1586-4A60-9D06-D544693788AD}" presName="textNode" presStyleLbl="bgShp" presStyleIdx="0" presStyleCnt="2"/>
      <dgm:spPr/>
    </dgm:pt>
    <dgm:pt modelId="{B784221E-3E06-487F-AD1C-AA995968154D}" type="pres">
      <dgm:prSet presAssocID="{35DB9553-1586-4A60-9D06-D544693788AD}" presName="compChildNode" presStyleCnt="0"/>
      <dgm:spPr/>
    </dgm:pt>
    <dgm:pt modelId="{E693553A-486F-4106-8283-CBAD5FE38D71}" type="pres">
      <dgm:prSet presAssocID="{35DB9553-1586-4A60-9D06-D544693788AD}" presName="theInnerList" presStyleCnt="0"/>
      <dgm:spPr/>
    </dgm:pt>
    <dgm:pt modelId="{04904FA0-8DF0-4BE6-AD00-27F8CE012F6B}" type="pres">
      <dgm:prSet presAssocID="{0DC3E11C-719C-4CE4-AA8B-1EEB967A2CF8}" presName="childNode" presStyleLbl="node1" presStyleIdx="0" presStyleCnt="4">
        <dgm:presLayoutVars>
          <dgm:bulletEnabled val="1"/>
        </dgm:presLayoutVars>
      </dgm:prSet>
      <dgm:spPr/>
    </dgm:pt>
    <dgm:pt modelId="{0E63CE80-EB11-41C8-A9AF-04A9B299676F}" type="pres">
      <dgm:prSet presAssocID="{0DC3E11C-719C-4CE4-AA8B-1EEB967A2CF8}" presName="aSpace2" presStyleCnt="0"/>
      <dgm:spPr/>
    </dgm:pt>
    <dgm:pt modelId="{18225553-F2EC-43DA-B1B2-B53ED68CDEAE}" type="pres">
      <dgm:prSet presAssocID="{DCF12D3E-F6DA-420F-B540-CCB81CFBA9E6}" presName="childNode" presStyleLbl="node1" presStyleIdx="1" presStyleCnt="4">
        <dgm:presLayoutVars>
          <dgm:bulletEnabled val="1"/>
        </dgm:presLayoutVars>
      </dgm:prSet>
      <dgm:spPr/>
    </dgm:pt>
    <dgm:pt modelId="{2341E614-6525-4DD8-BAB6-E76E75A23809}" type="pres">
      <dgm:prSet presAssocID="{35DB9553-1586-4A60-9D06-D544693788AD}" presName="aSpace" presStyleCnt="0"/>
      <dgm:spPr/>
    </dgm:pt>
    <dgm:pt modelId="{2EDF6C3E-97B2-4826-A5DD-45310CD69E5A}" type="pres">
      <dgm:prSet presAssocID="{FD885E7B-68E5-404F-B7B4-CCBD0F3583D2}" presName="compNode" presStyleCnt="0"/>
      <dgm:spPr/>
    </dgm:pt>
    <dgm:pt modelId="{E0AE4C59-874E-4728-8647-41B3ED87E913}" type="pres">
      <dgm:prSet presAssocID="{FD885E7B-68E5-404F-B7B4-CCBD0F3583D2}" presName="aNode" presStyleLbl="bgShp" presStyleIdx="1" presStyleCnt="2" custLinFactNeighborX="12029" custLinFactNeighborY="7710"/>
      <dgm:spPr/>
    </dgm:pt>
    <dgm:pt modelId="{D400C097-BB16-46D6-BCEE-125F864A1969}" type="pres">
      <dgm:prSet presAssocID="{FD885E7B-68E5-404F-B7B4-CCBD0F3583D2}" presName="textNode" presStyleLbl="bgShp" presStyleIdx="1" presStyleCnt="2"/>
      <dgm:spPr/>
    </dgm:pt>
    <dgm:pt modelId="{CBC6B483-ADF0-4D13-B2CA-18D8CFBF98C8}" type="pres">
      <dgm:prSet presAssocID="{FD885E7B-68E5-404F-B7B4-CCBD0F3583D2}" presName="compChildNode" presStyleCnt="0"/>
      <dgm:spPr/>
    </dgm:pt>
    <dgm:pt modelId="{12826CDF-9916-49DB-BDAA-7E1277E659A5}" type="pres">
      <dgm:prSet presAssocID="{FD885E7B-68E5-404F-B7B4-CCBD0F3583D2}" presName="theInnerList" presStyleCnt="0"/>
      <dgm:spPr/>
    </dgm:pt>
    <dgm:pt modelId="{254579AE-7DD7-41B4-BFEF-DE82174A701E}" type="pres">
      <dgm:prSet presAssocID="{9DB21596-B2E4-4C2F-9303-6DCB3AE23755}" presName="childNode" presStyleLbl="node1" presStyleIdx="2" presStyleCnt="4">
        <dgm:presLayoutVars>
          <dgm:bulletEnabled val="1"/>
        </dgm:presLayoutVars>
      </dgm:prSet>
      <dgm:spPr/>
    </dgm:pt>
    <dgm:pt modelId="{C5836D33-DAAF-4CE6-B4C2-498B194D14F2}" type="pres">
      <dgm:prSet presAssocID="{9DB21596-B2E4-4C2F-9303-6DCB3AE23755}" presName="aSpace2" presStyleCnt="0"/>
      <dgm:spPr/>
    </dgm:pt>
    <dgm:pt modelId="{653108FC-7DB6-408A-8EF8-13AA4C42AAD9}" type="pres">
      <dgm:prSet presAssocID="{2263C79C-E4F3-459C-9CFC-C1C765593313}" presName="childNode" presStyleLbl="node1" presStyleIdx="3" presStyleCnt="4">
        <dgm:presLayoutVars>
          <dgm:bulletEnabled val="1"/>
        </dgm:presLayoutVars>
      </dgm:prSet>
      <dgm:spPr/>
    </dgm:pt>
  </dgm:ptLst>
  <dgm:cxnLst>
    <dgm:cxn modelId="{C57EEB14-1727-4894-875B-796EA4634BDE}" type="presOf" srcId="{91D41202-AE21-44B8-8163-431D7F8387BB}" destId="{4E0CE17D-9C2C-4F39-838B-93E854F72907}" srcOrd="0" destOrd="0" presId="urn:microsoft.com/office/officeart/2005/8/layout/lProcess2"/>
    <dgm:cxn modelId="{18A57027-94AF-4488-96B0-454A196AECD7}" type="presOf" srcId="{0DC3E11C-719C-4CE4-AA8B-1EEB967A2CF8}" destId="{04904FA0-8DF0-4BE6-AD00-27F8CE012F6B}" srcOrd="0" destOrd="0" presId="urn:microsoft.com/office/officeart/2005/8/layout/lProcess2"/>
    <dgm:cxn modelId="{225DBA28-A149-4ADF-8241-A8F2776B6347}" type="presOf" srcId="{FD885E7B-68E5-404F-B7B4-CCBD0F3583D2}" destId="{D400C097-BB16-46D6-BCEE-125F864A1969}" srcOrd="1" destOrd="0" presId="urn:microsoft.com/office/officeart/2005/8/layout/lProcess2"/>
    <dgm:cxn modelId="{8E9F6C3C-FE80-47F2-A80C-03DA7D0C7B8C}" srcId="{FD885E7B-68E5-404F-B7B4-CCBD0F3583D2}" destId="{9DB21596-B2E4-4C2F-9303-6DCB3AE23755}" srcOrd="0" destOrd="0" parTransId="{BEBD8E38-A0C1-4078-A2BA-CB35DCF40EB2}" sibTransId="{8A919BDE-AE16-487E-9A1C-E26892FE27FA}"/>
    <dgm:cxn modelId="{84C0595D-2385-4998-9BE3-8C9DCDDDF265}" type="presOf" srcId="{FD885E7B-68E5-404F-B7B4-CCBD0F3583D2}" destId="{E0AE4C59-874E-4728-8647-41B3ED87E913}" srcOrd="0" destOrd="0" presId="urn:microsoft.com/office/officeart/2005/8/layout/lProcess2"/>
    <dgm:cxn modelId="{4A9C5247-9C41-487A-9529-D2FD6A256FC1}" srcId="{91D41202-AE21-44B8-8163-431D7F8387BB}" destId="{FD885E7B-68E5-404F-B7B4-CCBD0F3583D2}" srcOrd="1" destOrd="0" parTransId="{AED3E27C-92A8-494F-BFFB-6F92ED8C7120}" sibTransId="{FE31E54C-3B7D-4D44-9965-523B18702C42}"/>
    <dgm:cxn modelId="{04E22573-BE1F-4C5E-B44A-81A8F48B28D2}" type="presOf" srcId="{2263C79C-E4F3-459C-9CFC-C1C765593313}" destId="{653108FC-7DB6-408A-8EF8-13AA4C42AAD9}" srcOrd="0" destOrd="0" presId="urn:microsoft.com/office/officeart/2005/8/layout/lProcess2"/>
    <dgm:cxn modelId="{76613555-37A0-4A97-932D-99A7C3AC1641}" srcId="{91D41202-AE21-44B8-8163-431D7F8387BB}" destId="{35DB9553-1586-4A60-9D06-D544693788AD}" srcOrd="0" destOrd="0" parTransId="{D62877A9-09F4-4B16-8F62-138EE50795DB}" sibTransId="{D30F9572-EC0D-4472-AB8E-E78ACB19EDEE}"/>
    <dgm:cxn modelId="{E6E50658-FBD1-40FF-94B9-4945E83D0DD4}" type="presOf" srcId="{9DB21596-B2E4-4C2F-9303-6DCB3AE23755}" destId="{254579AE-7DD7-41B4-BFEF-DE82174A701E}" srcOrd="0" destOrd="0" presId="urn:microsoft.com/office/officeart/2005/8/layout/lProcess2"/>
    <dgm:cxn modelId="{09F84F9E-953E-4A31-A5AC-1AAFC99364EC}" srcId="{35DB9553-1586-4A60-9D06-D544693788AD}" destId="{DCF12D3E-F6DA-420F-B540-CCB81CFBA9E6}" srcOrd="1" destOrd="0" parTransId="{98992023-53FC-4CBB-B6E8-EAA334135D0F}" sibTransId="{89B74BA1-CA83-43A2-81D3-87460FE52D47}"/>
    <dgm:cxn modelId="{49DD21B1-F5EA-4C4D-9385-32CC48EBAF9B}" srcId="{FD885E7B-68E5-404F-B7B4-CCBD0F3583D2}" destId="{2263C79C-E4F3-459C-9CFC-C1C765593313}" srcOrd="1" destOrd="0" parTransId="{23479853-5C4C-418E-AC98-ECEFFC1DD6DC}" sibTransId="{4209B63B-F2D4-4C49-8B97-69867C5327FB}"/>
    <dgm:cxn modelId="{8A478DCA-E631-49C8-89D7-83A41C9AF32D}" type="presOf" srcId="{35DB9553-1586-4A60-9D06-D544693788AD}" destId="{5B64573B-C992-4CD5-A6E6-7F4092D02EB0}" srcOrd="1" destOrd="0" presId="urn:microsoft.com/office/officeart/2005/8/layout/lProcess2"/>
    <dgm:cxn modelId="{C0BA75DA-0CDC-40FF-ACDB-2C55E580262C}" type="presOf" srcId="{35DB9553-1586-4A60-9D06-D544693788AD}" destId="{16AEDF82-ADE5-4094-9306-475B2B969033}" srcOrd="0" destOrd="0" presId="urn:microsoft.com/office/officeart/2005/8/layout/lProcess2"/>
    <dgm:cxn modelId="{6F338ADD-4B76-4ADF-B5DC-DC87FA604E2D}" type="presOf" srcId="{DCF12D3E-F6DA-420F-B540-CCB81CFBA9E6}" destId="{18225553-F2EC-43DA-B1B2-B53ED68CDEAE}" srcOrd="0" destOrd="0" presId="urn:microsoft.com/office/officeart/2005/8/layout/lProcess2"/>
    <dgm:cxn modelId="{09577AEC-7164-469B-B75B-ADD3DDDF9E72}" srcId="{35DB9553-1586-4A60-9D06-D544693788AD}" destId="{0DC3E11C-719C-4CE4-AA8B-1EEB967A2CF8}" srcOrd="0" destOrd="0" parTransId="{C1DF0A2A-E05F-460D-A487-C7044EFAD446}" sibTransId="{78BCD052-FACD-4F23-8640-047ED09283F2}"/>
    <dgm:cxn modelId="{C97A18A8-6F40-4AC1-A647-1B367E1E47E4}" type="presParOf" srcId="{4E0CE17D-9C2C-4F39-838B-93E854F72907}" destId="{F1195E79-CCB4-4677-9616-B518338E35EE}" srcOrd="0" destOrd="0" presId="urn:microsoft.com/office/officeart/2005/8/layout/lProcess2"/>
    <dgm:cxn modelId="{E38E0FAB-0E96-4B70-8CC8-E9F2A56706CA}" type="presParOf" srcId="{F1195E79-CCB4-4677-9616-B518338E35EE}" destId="{16AEDF82-ADE5-4094-9306-475B2B969033}" srcOrd="0" destOrd="0" presId="urn:microsoft.com/office/officeart/2005/8/layout/lProcess2"/>
    <dgm:cxn modelId="{B06A9224-8053-4FD9-82B3-D2BB790451ED}" type="presParOf" srcId="{F1195E79-CCB4-4677-9616-B518338E35EE}" destId="{5B64573B-C992-4CD5-A6E6-7F4092D02EB0}" srcOrd="1" destOrd="0" presId="urn:microsoft.com/office/officeart/2005/8/layout/lProcess2"/>
    <dgm:cxn modelId="{D514AEEE-89F6-4A45-8C74-B82189B02CAB}" type="presParOf" srcId="{F1195E79-CCB4-4677-9616-B518338E35EE}" destId="{B784221E-3E06-487F-AD1C-AA995968154D}" srcOrd="2" destOrd="0" presId="urn:microsoft.com/office/officeart/2005/8/layout/lProcess2"/>
    <dgm:cxn modelId="{9D9D0534-E447-430C-9024-B096F0E4F393}" type="presParOf" srcId="{B784221E-3E06-487F-AD1C-AA995968154D}" destId="{E693553A-486F-4106-8283-CBAD5FE38D71}" srcOrd="0" destOrd="0" presId="urn:microsoft.com/office/officeart/2005/8/layout/lProcess2"/>
    <dgm:cxn modelId="{3CDB7D6D-1F9E-4DE3-8692-10D39A33F448}" type="presParOf" srcId="{E693553A-486F-4106-8283-CBAD5FE38D71}" destId="{04904FA0-8DF0-4BE6-AD00-27F8CE012F6B}" srcOrd="0" destOrd="0" presId="urn:microsoft.com/office/officeart/2005/8/layout/lProcess2"/>
    <dgm:cxn modelId="{976D675F-1C86-4ADC-875F-F8DEBA434699}" type="presParOf" srcId="{E693553A-486F-4106-8283-CBAD5FE38D71}" destId="{0E63CE80-EB11-41C8-A9AF-04A9B299676F}" srcOrd="1" destOrd="0" presId="urn:microsoft.com/office/officeart/2005/8/layout/lProcess2"/>
    <dgm:cxn modelId="{2D9FB4A2-AEFF-49CE-AA37-2CC628BC4AFF}" type="presParOf" srcId="{E693553A-486F-4106-8283-CBAD5FE38D71}" destId="{18225553-F2EC-43DA-B1B2-B53ED68CDEAE}" srcOrd="2" destOrd="0" presId="urn:microsoft.com/office/officeart/2005/8/layout/lProcess2"/>
    <dgm:cxn modelId="{B3F7E723-0A92-47FE-A511-51F8BC8F654B}" type="presParOf" srcId="{4E0CE17D-9C2C-4F39-838B-93E854F72907}" destId="{2341E614-6525-4DD8-BAB6-E76E75A23809}" srcOrd="1" destOrd="0" presId="urn:microsoft.com/office/officeart/2005/8/layout/lProcess2"/>
    <dgm:cxn modelId="{D1E9CD0E-8B7A-4D76-8C38-BFCABB76C6E0}" type="presParOf" srcId="{4E0CE17D-9C2C-4F39-838B-93E854F72907}" destId="{2EDF6C3E-97B2-4826-A5DD-45310CD69E5A}" srcOrd="2" destOrd="0" presId="urn:microsoft.com/office/officeart/2005/8/layout/lProcess2"/>
    <dgm:cxn modelId="{8C8BD7F9-FF9C-4627-90E4-BADE47AFC8A8}" type="presParOf" srcId="{2EDF6C3E-97B2-4826-A5DD-45310CD69E5A}" destId="{E0AE4C59-874E-4728-8647-41B3ED87E913}" srcOrd="0" destOrd="0" presId="urn:microsoft.com/office/officeart/2005/8/layout/lProcess2"/>
    <dgm:cxn modelId="{7C7DDE1B-4951-4B1D-9878-3A274A0854E5}" type="presParOf" srcId="{2EDF6C3E-97B2-4826-A5DD-45310CD69E5A}" destId="{D400C097-BB16-46D6-BCEE-125F864A1969}" srcOrd="1" destOrd="0" presId="urn:microsoft.com/office/officeart/2005/8/layout/lProcess2"/>
    <dgm:cxn modelId="{30EE2CDC-91EE-43C4-A962-B59F54A78EDC}" type="presParOf" srcId="{2EDF6C3E-97B2-4826-A5DD-45310CD69E5A}" destId="{CBC6B483-ADF0-4D13-B2CA-18D8CFBF98C8}" srcOrd="2" destOrd="0" presId="urn:microsoft.com/office/officeart/2005/8/layout/lProcess2"/>
    <dgm:cxn modelId="{1B5D6CB5-FE7E-4F84-A428-E2ED770E0540}" type="presParOf" srcId="{CBC6B483-ADF0-4D13-B2CA-18D8CFBF98C8}" destId="{12826CDF-9916-49DB-BDAA-7E1277E659A5}" srcOrd="0" destOrd="0" presId="urn:microsoft.com/office/officeart/2005/8/layout/lProcess2"/>
    <dgm:cxn modelId="{3D2C0EE9-9C96-4E09-981D-4870E4304634}" type="presParOf" srcId="{12826CDF-9916-49DB-BDAA-7E1277E659A5}" destId="{254579AE-7DD7-41B4-BFEF-DE82174A701E}" srcOrd="0" destOrd="0" presId="urn:microsoft.com/office/officeart/2005/8/layout/lProcess2"/>
    <dgm:cxn modelId="{4B733466-814D-416F-A5F8-4C1A5510F65C}" type="presParOf" srcId="{12826CDF-9916-49DB-BDAA-7E1277E659A5}" destId="{C5836D33-DAAF-4CE6-B4C2-498B194D14F2}" srcOrd="1" destOrd="0" presId="urn:microsoft.com/office/officeart/2005/8/layout/lProcess2"/>
    <dgm:cxn modelId="{0D8FD9FB-8995-4255-9F3A-C836A7FD424F}" type="presParOf" srcId="{12826CDF-9916-49DB-BDAA-7E1277E659A5}" destId="{653108FC-7DB6-408A-8EF8-13AA4C42AAD9}"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D41202-AE21-44B8-8163-431D7F8387B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da-DK"/>
        </a:p>
      </dgm:t>
    </dgm:pt>
    <dgm:pt modelId="{35DB9553-1586-4A60-9D06-D544693788AD}">
      <dgm:prSet phldrT="[Text]" custT="1"/>
      <dgm:spPr/>
      <dgm:t>
        <a:bodyPr/>
        <a:lstStyle/>
        <a:p>
          <a:r>
            <a:rPr lang="en-US" sz="2800" b="1"/>
            <a:t>S</a:t>
          </a:r>
          <a:r>
            <a:rPr lang="en-US" sz="2800"/>
            <a:t>trengths</a:t>
          </a:r>
          <a:endParaRPr lang="da-DK" sz="3600"/>
        </a:p>
      </dgm:t>
    </dgm:pt>
    <dgm:pt modelId="{D62877A9-09F4-4B16-8F62-138EE50795DB}" type="parTrans" cxnId="{76613555-37A0-4A97-932D-99A7C3AC1641}">
      <dgm:prSet/>
      <dgm:spPr/>
      <dgm:t>
        <a:bodyPr/>
        <a:lstStyle/>
        <a:p>
          <a:endParaRPr lang="da-DK"/>
        </a:p>
      </dgm:t>
    </dgm:pt>
    <dgm:pt modelId="{D30F9572-EC0D-4472-AB8E-E78ACB19EDEE}" type="sibTrans" cxnId="{76613555-37A0-4A97-932D-99A7C3AC1641}">
      <dgm:prSet/>
      <dgm:spPr/>
      <dgm:t>
        <a:bodyPr/>
        <a:lstStyle/>
        <a:p>
          <a:endParaRPr lang="da-DK"/>
        </a:p>
      </dgm:t>
    </dgm:pt>
    <dgm:pt modelId="{FD885E7B-68E5-404F-B7B4-CCBD0F3583D2}">
      <dgm:prSet phldrT="[Text]" custT="1"/>
      <dgm:spPr/>
      <dgm:t>
        <a:bodyPr/>
        <a:lstStyle/>
        <a:p>
          <a:r>
            <a:rPr lang="en-US" sz="2800" b="1" dirty="0"/>
            <a:t>W</a:t>
          </a:r>
          <a:r>
            <a:rPr lang="en-US" sz="2800" dirty="0"/>
            <a:t>eaknesses</a:t>
          </a:r>
          <a:endParaRPr lang="da-DK" sz="3600" dirty="0"/>
        </a:p>
      </dgm:t>
    </dgm:pt>
    <dgm:pt modelId="{AED3E27C-92A8-494F-BFFB-6F92ED8C7120}" type="parTrans" cxnId="{4A9C5247-9C41-487A-9529-D2FD6A256FC1}">
      <dgm:prSet/>
      <dgm:spPr/>
      <dgm:t>
        <a:bodyPr/>
        <a:lstStyle/>
        <a:p>
          <a:endParaRPr lang="da-DK"/>
        </a:p>
      </dgm:t>
    </dgm:pt>
    <dgm:pt modelId="{FE31E54C-3B7D-4D44-9965-523B18702C42}" type="sibTrans" cxnId="{4A9C5247-9C41-487A-9529-D2FD6A256FC1}">
      <dgm:prSet/>
      <dgm:spPr/>
      <dgm:t>
        <a:bodyPr/>
        <a:lstStyle/>
        <a:p>
          <a:endParaRPr lang="da-DK"/>
        </a:p>
      </dgm:t>
    </dgm:pt>
    <dgm:pt modelId="{4E0CE17D-9C2C-4F39-838B-93E854F72907}" type="pres">
      <dgm:prSet presAssocID="{91D41202-AE21-44B8-8163-431D7F8387BB}" presName="theList" presStyleCnt="0">
        <dgm:presLayoutVars>
          <dgm:dir/>
          <dgm:animLvl val="lvl"/>
          <dgm:resizeHandles val="exact"/>
        </dgm:presLayoutVars>
      </dgm:prSet>
      <dgm:spPr/>
    </dgm:pt>
    <dgm:pt modelId="{F1195E79-CCB4-4677-9616-B518338E35EE}" type="pres">
      <dgm:prSet presAssocID="{35DB9553-1586-4A60-9D06-D544693788AD}" presName="compNode" presStyleCnt="0"/>
      <dgm:spPr/>
    </dgm:pt>
    <dgm:pt modelId="{16AEDF82-ADE5-4094-9306-475B2B969033}" type="pres">
      <dgm:prSet presAssocID="{35DB9553-1586-4A60-9D06-D544693788AD}" presName="aNode" presStyleLbl="bgShp" presStyleIdx="0" presStyleCnt="2" custLinFactNeighborX="-17328" custLinFactNeighborY="-4662"/>
      <dgm:spPr/>
    </dgm:pt>
    <dgm:pt modelId="{5B64573B-C992-4CD5-A6E6-7F4092D02EB0}" type="pres">
      <dgm:prSet presAssocID="{35DB9553-1586-4A60-9D06-D544693788AD}" presName="textNode" presStyleLbl="bgShp" presStyleIdx="0" presStyleCnt="2"/>
      <dgm:spPr/>
    </dgm:pt>
    <dgm:pt modelId="{B784221E-3E06-487F-AD1C-AA995968154D}" type="pres">
      <dgm:prSet presAssocID="{35DB9553-1586-4A60-9D06-D544693788AD}" presName="compChildNode" presStyleCnt="0"/>
      <dgm:spPr/>
    </dgm:pt>
    <dgm:pt modelId="{E693553A-486F-4106-8283-CBAD5FE38D71}" type="pres">
      <dgm:prSet presAssocID="{35DB9553-1586-4A60-9D06-D544693788AD}" presName="theInnerList" presStyleCnt="0"/>
      <dgm:spPr/>
    </dgm:pt>
    <dgm:pt modelId="{2341E614-6525-4DD8-BAB6-E76E75A23809}" type="pres">
      <dgm:prSet presAssocID="{35DB9553-1586-4A60-9D06-D544693788AD}" presName="aSpace" presStyleCnt="0"/>
      <dgm:spPr/>
    </dgm:pt>
    <dgm:pt modelId="{2EDF6C3E-97B2-4826-A5DD-45310CD69E5A}" type="pres">
      <dgm:prSet presAssocID="{FD885E7B-68E5-404F-B7B4-CCBD0F3583D2}" presName="compNode" presStyleCnt="0"/>
      <dgm:spPr/>
    </dgm:pt>
    <dgm:pt modelId="{E0AE4C59-874E-4728-8647-41B3ED87E913}" type="pres">
      <dgm:prSet presAssocID="{FD885E7B-68E5-404F-B7B4-CCBD0F3583D2}" presName="aNode" presStyleLbl="bgShp" presStyleIdx="1" presStyleCnt="2" custLinFactNeighborX="12029" custLinFactNeighborY="7710"/>
      <dgm:spPr/>
    </dgm:pt>
    <dgm:pt modelId="{D400C097-BB16-46D6-BCEE-125F864A1969}" type="pres">
      <dgm:prSet presAssocID="{FD885E7B-68E5-404F-B7B4-CCBD0F3583D2}" presName="textNode" presStyleLbl="bgShp" presStyleIdx="1" presStyleCnt="2"/>
      <dgm:spPr/>
    </dgm:pt>
    <dgm:pt modelId="{CBC6B483-ADF0-4D13-B2CA-18D8CFBF98C8}" type="pres">
      <dgm:prSet presAssocID="{FD885E7B-68E5-404F-B7B4-CCBD0F3583D2}" presName="compChildNode" presStyleCnt="0"/>
      <dgm:spPr/>
    </dgm:pt>
    <dgm:pt modelId="{12826CDF-9916-49DB-BDAA-7E1277E659A5}" type="pres">
      <dgm:prSet presAssocID="{FD885E7B-68E5-404F-B7B4-CCBD0F3583D2}" presName="theInnerList" presStyleCnt="0"/>
      <dgm:spPr/>
    </dgm:pt>
  </dgm:ptLst>
  <dgm:cxnLst>
    <dgm:cxn modelId="{C57EEB14-1727-4894-875B-796EA4634BDE}" type="presOf" srcId="{91D41202-AE21-44B8-8163-431D7F8387BB}" destId="{4E0CE17D-9C2C-4F39-838B-93E854F72907}" srcOrd="0" destOrd="0" presId="urn:microsoft.com/office/officeart/2005/8/layout/lProcess2"/>
    <dgm:cxn modelId="{225DBA28-A149-4ADF-8241-A8F2776B6347}" type="presOf" srcId="{FD885E7B-68E5-404F-B7B4-CCBD0F3583D2}" destId="{D400C097-BB16-46D6-BCEE-125F864A1969}" srcOrd="1" destOrd="0" presId="urn:microsoft.com/office/officeart/2005/8/layout/lProcess2"/>
    <dgm:cxn modelId="{84C0595D-2385-4998-9BE3-8C9DCDDDF265}" type="presOf" srcId="{FD885E7B-68E5-404F-B7B4-CCBD0F3583D2}" destId="{E0AE4C59-874E-4728-8647-41B3ED87E913}" srcOrd="0" destOrd="0" presId="urn:microsoft.com/office/officeart/2005/8/layout/lProcess2"/>
    <dgm:cxn modelId="{4A9C5247-9C41-487A-9529-D2FD6A256FC1}" srcId="{91D41202-AE21-44B8-8163-431D7F8387BB}" destId="{FD885E7B-68E5-404F-B7B4-CCBD0F3583D2}" srcOrd="1" destOrd="0" parTransId="{AED3E27C-92A8-494F-BFFB-6F92ED8C7120}" sibTransId="{FE31E54C-3B7D-4D44-9965-523B18702C42}"/>
    <dgm:cxn modelId="{76613555-37A0-4A97-932D-99A7C3AC1641}" srcId="{91D41202-AE21-44B8-8163-431D7F8387BB}" destId="{35DB9553-1586-4A60-9D06-D544693788AD}" srcOrd="0" destOrd="0" parTransId="{D62877A9-09F4-4B16-8F62-138EE50795DB}" sibTransId="{D30F9572-EC0D-4472-AB8E-E78ACB19EDEE}"/>
    <dgm:cxn modelId="{8A478DCA-E631-49C8-89D7-83A41C9AF32D}" type="presOf" srcId="{35DB9553-1586-4A60-9D06-D544693788AD}" destId="{5B64573B-C992-4CD5-A6E6-7F4092D02EB0}" srcOrd="1" destOrd="0" presId="urn:microsoft.com/office/officeart/2005/8/layout/lProcess2"/>
    <dgm:cxn modelId="{C0BA75DA-0CDC-40FF-ACDB-2C55E580262C}" type="presOf" srcId="{35DB9553-1586-4A60-9D06-D544693788AD}" destId="{16AEDF82-ADE5-4094-9306-475B2B969033}" srcOrd="0" destOrd="0" presId="urn:microsoft.com/office/officeart/2005/8/layout/lProcess2"/>
    <dgm:cxn modelId="{C97A18A8-6F40-4AC1-A647-1B367E1E47E4}" type="presParOf" srcId="{4E0CE17D-9C2C-4F39-838B-93E854F72907}" destId="{F1195E79-CCB4-4677-9616-B518338E35EE}" srcOrd="0" destOrd="0" presId="urn:microsoft.com/office/officeart/2005/8/layout/lProcess2"/>
    <dgm:cxn modelId="{E38E0FAB-0E96-4B70-8CC8-E9F2A56706CA}" type="presParOf" srcId="{F1195E79-CCB4-4677-9616-B518338E35EE}" destId="{16AEDF82-ADE5-4094-9306-475B2B969033}" srcOrd="0" destOrd="0" presId="urn:microsoft.com/office/officeart/2005/8/layout/lProcess2"/>
    <dgm:cxn modelId="{B06A9224-8053-4FD9-82B3-D2BB790451ED}" type="presParOf" srcId="{F1195E79-CCB4-4677-9616-B518338E35EE}" destId="{5B64573B-C992-4CD5-A6E6-7F4092D02EB0}" srcOrd="1" destOrd="0" presId="urn:microsoft.com/office/officeart/2005/8/layout/lProcess2"/>
    <dgm:cxn modelId="{D514AEEE-89F6-4A45-8C74-B82189B02CAB}" type="presParOf" srcId="{F1195E79-CCB4-4677-9616-B518338E35EE}" destId="{B784221E-3E06-487F-AD1C-AA995968154D}" srcOrd="2" destOrd="0" presId="urn:microsoft.com/office/officeart/2005/8/layout/lProcess2"/>
    <dgm:cxn modelId="{9D9D0534-E447-430C-9024-B096F0E4F393}" type="presParOf" srcId="{B784221E-3E06-487F-AD1C-AA995968154D}" destId="{E693553A-486F-4106-8283-CBAD5FE38D71}" srcOrd="0" destOrd="0" presId="urn:microsoft.com/office/officeart/2005/8/layout/lProcess2"/>
    <dgm:cxn modelId="{B3F7E723-0A92-47FE-A511-51F8BC8F654B}" type="presParOf" srcId="{4E0CE17D-9C2C-4F39-838B-93E854F72907}" destId="{2341E614-6525-4DD8-BAB6-E76E75A23809}" srcOrd="1" destOrd="0" presId="urn:microsoft.com/office/officeart/2005/8/layout/lProcess2"/>
    <dgm:cxn modelId="{D1E9CD0E-8B7A-4D76-8C38-BFCABB76C6E0}" type="presParOf" srcId="{4E0CE17D-9C2C-4F39-838B-93E854F72907}" destId="{2EDF6C3E-97B2-4826-A5DD-45310CD69E5A}" srcOrd="2" destOrd="0" presId="urn:microsoft.com/office/officeart/2005/8/layout/lProcess2"/>
    <dgm:cxn modelId="{8C8BD7F9-FF9C-4627-90E4-BADE47AFC8A8}" type="presParOf" srcId="{2EDF6C3E-97B2-4826-A5DD-45310CD69E5A}" destId="{E0AE4C59-874E-4728-8647-41B3ED87E913}" srcOrd="0" destOrd="0" presId="urn:microsoft.com/office/officeart/2005/8/layout/lProcess2"/>
    <dgm:cxn modelId="{7C7DDE1B-4951-4B1D-9878-3A274A0854E5}" type="presParOf" srcId="{2EDF6C3E-97B2-4826-A5DD-45310CD69E5A}" destId="{D400C097-BB16-46D6-BCEE-125F864A1969}" srcOrd="1" destOrd="0" presId="urn:microsoft.com/office/officeart/2005/8/layout/lProcess2"/>
    <dgm:cxn modelId="{30EE2CDC-91EE-43C4-A962-B59F54A78EDC}" type="presParOf" srcId="{2EDF6C3E-97B2-4826-A5DD-45310CD69E5A}" destId="{CBC6B483-ADF0-4D13-B2CA-18D8CFBF98C8}" srcOrd="2" destOrd="0" presId="urn:microsoft.com/office/officeart/2005/8/layout/lProcess2"/>
    <dgm:cxn modelId="{1B5D6CB5-FE7E-4F84-A428-E2ED770E0540}" type="presParOf" srcId="{CBC6B483-ADF0-4D13-B2CA-18D8CFBF98C8}" destId="{12826CDF-9916-49DB-BDAA-7E1277E659A5}"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D41202-AE21-44B8-8163-431D7F8387B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da-DK"/>
        </a:p>
      </dgm:t>
    </dgm:pt>
    <dgm:pt modelId="{35DB9553-1586-4A60-9D06-D544693788AD}">
      <dgm:prSet phldrT="[Text]" custT="1"/>
      <dgm:spPr/>
      <dgm:t>
        <a:bodyPr/>
        <a:lstStyle/>
        <a:p>
          <a:r>
            <a:rPr lang="en-US" sz="2800" b="1"/>
            <a:t>S</a:t>
          </a:r>
          <a:r>
            <a:rPr lang="en-US" sz="2800"/>
            <a:t>trengths</a:t>
          </a:r>
          <a:endParaRPr lang="da-DK" sz="3600"/>
        </a:p>
      </dgm:t>
    </dgm:pt>
    <dgm:pt modelId="{D62877A9-09F4-4B16-8F62-138EE50795DB}" type="parTrans" cxnId="{76613555-37A0-4A97-932D-99A7C3AC1641}">
      <dgm:prSet/>
      <dgm:spPr/>
      <dgm:t>
        <a:bodyPr/>
        <a:lstStyle/>
        <a:p>
          <a:endParaRPr lang="da-DK"/>
        </a:p>
      </dgm:t>
    </dgm:pt>
    <dgm:pt modelId="{D30F9572-EC0D-4472-AB8E-E78ACB19EDEE}" type="sibTrans" cxnId="{76613555-37A0-4A97-932D-99A7C3AC1641}">
      <dgm:prSet/>
      <dgm:spPr/>
      <dgm:t>
        <a:bodyPr/>
        <a:lstStyle/>
        <a:p>
          <a:endParaRPr lang="da-DK"/>
        </a:p>
      </dgm:t>
    </dgm:pt>
    <dgm:pt modelId="{FD885E7B-68E5-404F-B7B4-CCBD0F3583D2}">
      <dgm:prSet phldrT="[Text]" custT="1"/>
      <dgm:spPr/>
      <dgm:t>
        <a:bodyPr/>
        <a:lstStyle/>
        <a:p>
          <a:r>
            <a:rPr lang="en-US" sz="2800" b="1" dirty="0"/>
            <a:t>W</a:t>
          </a:r>
          <a:r>
            <a:rPr lang="en-US" sz="2800" dirty="0"/>
            <a:t>eaknesses</a:t>
          </a:r>
          <a:endParaRPr lang="da-DK" sz="3600" dirty="0"/>
        </a:p>
      </dgm:t>
    </dgm:pt>
    <dgm:pt modelId="{AED3E27C-92A8-494F-BFFB-6F92ED8C7120}" type="parTrans" cxnId="{4A9C5247-9C41-487A-9529-D2FD6A256FC1}">
      <dgm:prSet/>
      <dgm:spPr/>
      <dgm:t>
        <a:bodyPr/>
        <a:lstStyle/>
        <a:p>
          <a:endParaRPr lang="da-DK"/>
        </a:p>
      </dgm:t>
    </dgm:pt>
    <dgm:pt modelId="{FE31E54C-3B7D-4D44-9965-523B18702C42}" type="sibTrans" cxnId="{4A9C5247-9C41-487A-9529-D2FD6A256FC1}">
      <dgm:prSet/>
      <dgm:spPr/>
      <dgm:t>
        <a:bodyPr/>
        <a:lstStyle/>
        <a:p>
          <a:endParaRPr lang="da-DK"/>
        </a:p>
      </dgm:t>
    </dgm:pt>
    <dgm:pt modelId="{4E0CE17D-9C2C-4F39-838B-93E854F72907}" type="pres">
      <dgm:prSet presAssocID="{91D41202-AE21-44B8-8163-431D7F8387BB}" presName="theList" presStyleCnt="0">
        <dgm:presLayoutVars>
          <dgm:dir/>
          <dgm:animLvl val="lvl"/>
          <dgm:resizeHandles val="exact"/>
        </dgm:presLayoutVars>
      </dgm:prSet>
      <dgm:spPr/>
    </dgm:pt>
    <dgm:pt modelId="{F1195E79-CCB4-4677-9616-B518338E35EE}" type="pres">
      <dgm:prSet presAssocID="{35DB9553-1586-4A60-9D06-D544693788AD}" presName="compNode" presStyleCnt="0"/>
      <dgm:spPr/>
    </dgm:pt>
    <dgm:pt modelId="{16AEDF82-ADE5-4094-9306-475B2B969033}" type="pres">
      <dgm:prSet presAssocID="{35DB9553-1586-4A60-9D06-D544693788AD}" presName="aNode" presStyleLbl="bgShp" presStyleIdx="0" presStyleCnt="2" custLinFactNeighborX="-17328" custLinFactNeighborY="-4662"/>
      <dgm:spPr/>
    </dgm:pt>
    <dgm:pt modelId="{5B64573B-C992-4CD5-A6E6-7F4092D02EB0}" type="pres">
      <dgm:prSet presAssocID="{35DB9553-1586-4A60-9D06-D544693788AD}" presName="textNode" presStyleLbl="bgShp" presStyleIdx="0" presStyleCnt="2"/>
      <dgm:spPr/>
    </dgm:pt>
    <dgm:pt modelId="{B784221E-3E06-487F-AD1C-AA995968154D}" type="pres">
      <dgm:prSet presAssocID="{35DB9553-1586-4A60-9D06-D544693788AD}" presName="compChildNode" presStyleCnt="0"/>
      <dgm:spPr/>
    </dgm:pt>
    <dgm:pt modelId="{E693553A-486F-4106-8283-CBAD5FE38D71}" type="pres">
      <dgm:prSet presAssocID="{35DB9553-1586-4A60-9D06-D544693788AD}" presName="theInnerList" presStyleCnt="0"/>
      <dgm:spPr/>
    </dgm:pt>
    <dgm:pt modelId="{2341E614-6525-4DD8-BAB6-E76E75A23809}" type="pres">
      <dgm:prSet presAssocID="{35DB9553-1586-4A60-9D06-D544693788AD}" presName="aSpace" presStyleCnt="0"/>
      <dgm:spPr/>
    </dgm:pt>
    <dgm:pt modelId="{2EDF6C3E-97B2-4826-A5DD-45310CD69E5A}" type="pres">
      <dgm:prSet presAssocID="{FD885E7B-68E5-404F-B7B4-CCBD0F3583D2}" presName="compNode" presStyleCnt="0"/>
      <dgm:spPr/>
    </dgm:pt>
    <dgm:pt modelId="{E0AE4C59-874E-4728-8647-41B3ED87E913}" type="pres">
      <dgm:prSet presAssocID="{FD885E7B-68E5-404F-B7B4-CCBD0F3583D2}" presName="aNode" presStyleLbl="bgShp" presStyleIdx="1" presStyleCnt="2" custLinFactNeighborX="12029" custLinFactNeighborY="7710"/>
      <dgm:spPr/>
    </dgm:pt>
    <dgm:pt modelId="{D400C097-BB16-46D6-BCEE-125F864A1969}" type="pres">
      <dgm:prSet presAssocID="{FD885E7B-68E5-404F-B7B4-CCBD0F3583D2}" presName="textNode" presStyleLbl="bgShp" presStyleIdx="1" presStyleCnt="2"/>
      <dgm:spPr/>
    </dgm:pt>
    <dgm:pt modelId="{CBC6B483-ADF0-4D13-B2CA-18D8CFBF98C8}" type="pres">
      <dgm:prSet presAssocID="{FD885E7B-68E5-404F-B7B4-CCBD0F3583D2}" presName="compChildNode" presStyleCnt="0"/>
      <dgm:spPr/>
    </dgm:pt>
    <dgm:pt modelId="{12826CDF-9916-49DB-BDAA-7E1277E659A5}" type="pres">
      <dgm:prSet presAssocID="{FD885E7B-68E5-404F-B7B4-CCBD0F3583D2}" presName="theInnerList" presStyleCnt="0"/>
      <dgm:spPr/>
    </dgm:pt>
  </dgm:ptLst>
  <dgm:cxnLst>
    <dgm:cxn modelId="{C57EEB14-1727-4894-875B-796EA4634BDE}" type="presOf" srcId="{91D41202-AE21-44B8-8163-431D7F8387BB}" destId="{4E0CE17D-9C2C-4F39-838B-93E854F72907}" srcOrd="0" destOrd="0" presId="urn:microsoft.com/office/officeart/2005/8/layout/lProcess2"/>
    <dgm:cxn modelId="{225DBA28-A149-4ADF-8241-A8F2776B6347}" type="presOf" srcId="{FD885E7B-68E5-404F-B7B4-CCBD0F3583D2}" destId="{D400C097-BB16-46D6-BCEE-125F864A1969}" srcOrd="1" destOrd="0" presId="urn:microsoft.com/office/officeart/2005/8/layout/lProcess2"/>
    <dgm:cxn modelId="{84C0595D-2385-4998-9BE3-8C9DCDDDF265}" type="presOf" srcId="{FD885E7B-68E5-404F-B7B4-CCBD0F3583D2}" destId="{E0AE4C59-874E-4728-8647-41B3ED87E913}" srcOrd="0" destOrd="0" presId="urn:microsoft.com/office/officeart/2005/8/layout/lProcess2"/>
    <dgm:cxn modelId="{4A9C5247-9C41-487A-9529-D2FD6A256FC1}" srcId="{91D41202-AE21-44B8-8163-431D7F8387BB}" destId="{FD885E7B-68E5-404F-B7B4-CCBD0F3583D2}" srcOrd="1" destOrd="0" parTransId="{AED3E27C-92A8-494F-BFFB-6F92ED8C7120}" sibTransId="{FE31E54C-3B7D-4D44-9965-523B18702C42}"/>
    <dgm:cxn modelId="{76613555-37A0-4A97-932D-99A7C3AC1641}" srcId="{91D41202-AE21-44B8-8163-431D7F8387BB}" destId="{35DB9553-1586-4A60-9D06-D544693788AD}" srcOrd="0" destOrd="0" parTransId="{D62877A9-09F4-4B16-8F62-138EE50795DB}" sibTransId="{D30F9572-EC0D-4472-AB8E-E78ACB19EDEE}"/>
    <dgm:cxn modelId="{8A478DCA-E631-49C8-89D7-83A41C9AF32D}" type="presOf" srcId="{35DB9553-1586-4A60-9D06-D544693788AD}" destId="{5B64573B-C992-4CD5-A6E6-7F4092D02EB0}" srcOrd="1" destOrd="0" presId="urn:microsoft.com/office/officeart/2005/8/layout/lProcess2"/>
    <dgm:cxn modelId="{C0BA75DA-0CDC-40FF-ACDB-2C55E580262C}" type="presOf" srcId="{35DB9553-1586-4A60-9D06-D544693788AD}" destId="{16AEDF82-ADE5-4094-9306-475B2B969033}" srcOrd="0" destOrd="0" presId="urn:microsoft.com/office/officeart/2005/8/layout/lProcess2"/>
    <dgm:cxn modelId="{C97A18A8-6F40-4AC1-A647-1B367E1E47E4}" type="presParOf" srcId="{4E0CE17D-9C2C-4F39-838B-93E854F72907}" destId="{F1195E79-CCB4-4677-9616-B518338E35EE}" srcOrd="0" destOrd="0" presId="urn:microsoft.com/office/officeart/2005/8/layout/lProcess2"/>
    <dgm:cxn modelId="{E38E0FAB-0E96-4B70-8CC8-E9F2A56706CA}" type="presParOf" srcId="{F1195E79-CCB4-4677-9616-B518338E35EE}" destId="{16AEDF82-ADE5-4094-9306-475B2B969033}" srcOrd="0" destOrd="0" presId="urn:microsoft.com/office/officeart/2005/8/layout/lProcess2"/>
    <dgm:cxn modelId="{B06A9224-8053-4FD9-82B3-D2BB790451ED}" type="presParOf" srcId="{F1195E79-CCB4-4677-9616-B518338E35EE}" destId="{5B64573B-C992-4CD5-A6E6-7F4092D02EB0}" srcOrd="1" destOrd="0" presId="urn:microsoft.com/office/officeart/2005/8/layout/lProcess2"/>
    <dgm:cxn modelId="{D514AEEE-89F6-4A45-8C74-B82189B02CAB}" type="presParOf" srcId="{F1195E79-CCB4-4677-9616-B518338E35EE}" destId="{B784221E-3E06-487F-AD1C-AA995968154D}" srcOrd="2" destOrd="0" presId="urn:microsoft.com/office/officeart/2005/8/layout/lProcess2"/>
    <dgm:cxn modelId="{9D9D0534-E447-430C-9024-B096F0E4F393}" type="presParOf" srcId="{B784221E-3E06-487F-AD1C-AA995968154D}" destId="{E693553A-486F-4106-8283-CBAD5FE38D71}" srcOrd="0" destOrd="0" presId="urn:microsoft.com/office/officeart/2005/8/layout/lProcess2"/>
    <dgm:cxn modelId="{B3F7E723-0A92-47FE-A511-51F8BC8F654B}" type="presParOf" srcId="{4E0CE17D-9C2C-4F39-838B-93E854F72907}" destId="{2341E614-6525-4DD8-BAB6-E76E75A23809}" srcOrd="1" destOrd="0" presId="urn:microsoft.com/office/officeart/2005/8/layout/lProcess2"/>
    <dgm:cxn modelId="{D1E9CD0E-8B7A-4D76-8C38-BFCABB76C6E0}" type="presParOf" srcId="{4E0CE17D-9C2C-4F39-838B-93E854F72907}" destId="{2EDF6C3E-97B2-4826-A5DD-45310CD69E5A}" srcOrd="2" destOrd="0" presId="urn:microsoft.com/office/officeart/2005/8/layout/lProcess2"/>
    <dgm:cxn modelId="{8C8BD7F9-FF9C-4627-90E4-BADE47AFC8A8}" type="presParOf" srcId="{2EDF6C3E-97B2-4826-A5DD-45310CD69E5A}" destId="{E0AE4C59-874E-4728-8647-41B3ED87E913}" srcOrd="0" destOrd="0" presId="urn:microsoft.com/office/officeart/2005/8/layout/lProcess2"/>
    <dgm:cxn modelId="{7C7DDE1B-4951-4B1D-9878-3A274A0854E5}" type="presParOf" srcId="{2EDF6C3E-97B2-4826-A5DD-45310CD69E5A}" destId="{D400C097-BB16-46D6-BCEE-125F864A1969}" srcOrd="1" destOrd="0" presId="urn:microsoft.com/office/officeart/2005/8/layout/lProcess2"/>
    <dgm:cxn modelId="{30EE2CDC-91EE-43C4-A962-B59F54A78EDC}" type="presParOf" srcId="{2EDF6C3E-97B2-4826-A5DD-45310CD69E5A}" destId="{CBC6B483-ADF0-4D13-B2CA-18D8CFBF98C8}" srcOrd="2" destOrd="0" presId="urn:microsoft.com/office/officeart/2005/8/layout/lProcess2"/>
    <dgm:cxn modelId="{1B5D6CB5-FE7E-4F84-A428-E2ED770E0540}" type="presParOf" srcId="{CBC6B483-ADF0-4D13-B2CA-18D8CFBF98C8}" destId="{12826CDF-9916-49DB-BDAA-7E1277E659A5}"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EDF82-ADE5-4094-9306-475B2B969033}">
      <dsp:nvSpPr>
        <dsp:cNvPr id="0" name=""/>
        <dsp:cNvSpPr/>
      </dsp:nvSpPr>
      <dsp:spPr>
        <a:xfrm>
          <a:off x="0" y="0"/>
          <a:ext cx="4148307" cy="47047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Challenges</a:t>
          </a:r>
          <a:endParaRPr lang="da-DK" sz="3600" kern="1200"/>
        </a:p>
      </dsp:txBody>
      <dsp:txXfrm>
        <a:off x="0" y="0"/>
        <a:ext cx="4148307" cy="1411422"/>
      </dsp:txXfrm>
    </dsp:sp>
    <dsp:sp modelId="{04904FA0-8DF0-4BE6-AD00-27F8CE012F6B}">
      <dsp:nvSpPr>
        <dsp:cNvPr id="0" name=""/>
        <dsp:cNvSpPr/>
      </dsp:nvSpPr>
      <dsp:spPr>
        <a:xfrm>
          <a:off x="414830" y="1412800"/>
          <a:ext cx="3318645" cy="14185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a:t>Lack of interest/time from researchers</a:t>
          </a:r>
          <a:endParaRPr lang="da-DK" sz="2200" kern="1200"/>
        </a:p>
      </dsp:txBody>
      <dsp:txXfrm>
        <a:off x="456378" y="1454348"/>
        <a:ext cx="3235549" cy="1335447"/>
      </dsp:txXfrm>
    </dsp:sp>
    <dsp:sp modelId="{18225553-F2EC-43DA-B1B2-B53ED68CDEAE}">
      <dsp:nvSpPr>
        <dsp:cNvPr id="0" name=""/>
        <dsp:cNvSpPr/>
      </dsp:nvSpPr>
      <dsp:spPr>
        <a:xfrm>
          <a:off x="414830" y="3049581"/>
          <a:ext cx="3318645" cy="14185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a:t>Resistance to change</a:t>
          </a:r>
          <a:endParaRPr lang="da-DK" sz="2200" kern="1200"/>
        </a:p>
      </dsp:txBody>
      <dsp:txXfrm>
        <a:off x="456378" y="3091129"/>
        <a:ext cx="3235549" cy="13354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EDF82-ADE5-4094-9306-475B2B969033}">
      <dsp:nvSpPr>
        <dsp:cNvPr id="0" name=""/>
        <dsp:cNvSpPr/>
      </dsp:nvSpPr>
      <dsp:spPr>
        <a:xfrm>
          <a:off x="0" y="0"/>
          <a:ext cx="4159005" cy="47047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Challenges</a:t>
          </a:r>
          <a:endParaRPr lang="da-DK" sz="3600" kern="1200"/>
        </a:p>
      </dsp:txBody>
      <dsp:txXfrm>
        <a:off x="0" y="0"/>
        <a:ext cx="4159005" cy="1411422"/>
      </dsp:txXfrm>
    </dsp:sp>
    <dsp:sp modelId="{04904FA0-8DF0-4BE6-AD00-27F8CE012F6B}">
      <dsp:nvSpPr>
        <dsp:cNvPr id="0" name=""/>
        <dsp:cNvSpPr/>
      </dsp:nvSpPr>
      <dsp:spPr>
        <a:xfrm>
          <a:off x="420224" y="1412800"/>
          <a:ext cx="3327204" cy="14185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a:t>Lack of interest/time from researchers</a:t>
          </a:r>
          <a:endParaRPr lang="da-DK" sz="2200" kern="1200"/>
        </a:p>
      </dsp:txBody>
      <dsp:txXfrm>
        <a:off x="461772" y="1454348"/>
        <a:ext cx="3244108" cy="1335447"/>
      </dsp:txXfrm>
    </dsp:sp>
    <dsp:sp modelId="{18225553-F2EC-43DA-B1B2-B53ED68CDEAE}">
      <dsp:nvSpPr>
        <dsp:cNvPr id="0" name=""/>
        <dsp:cNvSpPr/>
      </dsp:nvSpPr>
      <dsp:spPr>
        <a:xfrm>
          <a:off x="420224" y="3049581"/>
          <a:ext cx="3327204" cy="14185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a:t>Resistance to change</a:t>
          </a:r>
          <a:endParaRPr lang="da-DK" sz="2200" kern="1200"/>
        </a:p>
      </dsp:txBody>
      <dsp:txXfrm>
        <a:off x="461772" y="3091129"/>
        <a:ext cx="3244108" cy="1335447"/>
      </dsp:txXfrm>
    </dsp:sp>
    <dsp:sp modelId="{E0AE4C59-874E-4728-8647-41B3ED87E913}">
      <dsp:nvSpPr>
        <dsp:cNvPr id="0" name=""/>
        <dsp:cNvSpPr/>
      </dsp:nvSpPr>
      <dsp:spPr>
        <a:xfrm>
          <a:off x="4479577" y="0"/>
          <a:ext cx="4159005" cy="47047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Possible solutions</a:t>
          </a:r>
          <a:endParaRPr lang="da-DK" sz="3600" kern="1200"/>
        </a:p>
      </dsp:txBody>
      <dsp:txXfrm>
        <a:off x="4479577" y="0"/>
        <a:ext cx="4159005" cy="1411422"/>
      </dsp:txXfrm>
    </dsp:sp>
    <dsp:sp modelId="{254579AE-7DD7-41B4-BFEF-DE82174A701E}">
      <dsp:nvSpPr>
        <dsp:cNvPr id="0" name=""/>
        <dsp:cNvSpPr/>
      </dsp:nvSpPr>
      <dsp:spPr>
        <a:xfrm>
          <a:off x="4891154" y="1412800"/>
          <a:ext cx="3327204" cy="14185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Font typeface="Wingdings" panose="05000000000000000000" pitchFamily="2" charset="2"/>
            <a:buNone/>
          </a:pPr>
          <a:r>
            <a:rPr lang="en-US" sz="1400" kern="1200"/>
            <a:t>Use effective and clear messaging about events and involvement</a:t>
          </a:r>
        </a:p>
        <a:p>
          <a:pPr marL="0" lvl="0" indent="0" algn="l" defTabSz="622300">
            <a:lnSpc>
              <a:spcPct val="90000"/>
            </a:lnSpc>
            <a:spcBef>
              <a:spcPct val="0"/>
            </a:spcBef>
            <a:spcAft>
              <a:spcPct val="35000"/>
            </a:spcAft>
            <a:buFont typeface="Wingdings" panose="05000000000000000000" pitchFamily="2" charset="2"/>
            <a:buNone/>
          </a:pPr>
          <a:r>
            <a:rPr lang="en-US" sz="1400" kern="1200"/>
            <a:t>Address researchers individually, stressing what they can contribute and what they can gain</a:t>
          </a:r>
          <a:endParaRPr lang="da-DK" sz="1400" kern="1200"/>
        </a:p>
      </dsp:txBody>
      <dsp:txXfrm>
        <a:off x="4932702" y="1454348"/>
        <a:ext cx="3244108" cy="1335447"/>
      </dsp:txXfrm>
    </dsp:sp>
    <dsp:sp modelId="{653108FC-7DB6-408A-8EF8-13AA4C42AAD9}">
      <dsp:nvSpPr>
        <dsp:cNvPr id="0" name=""/>
        <dsp:cNvSpPr/>
      </dsp:nvSpPr>
      <dsp:spPr>
        <a:xfrm>
          <a:off x="4891154" y="3049581"/>
          <a:ext cx="3327204" cy="14185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a:t>Importance of framing training sessions /events</a:t>
          </a:r>
          <a:br>
            <a:rPr lang="en-US" sz="1400" kern="1200"/>
          </a:br>
          <a:r>
            <a:rPr lang="en-US" sz="1400" kern="1200"/>
            <a:t>→ always address the best in people</a:t>
          </a:r>
          <a:endParaRPr lang="da-DK" sz="1400" kern="1200"/>
        </a:p>
      </dsp:txBody>
      <dsp:txXfrm>
        <a:off x="4932702" y="3091129"/>
        <a:ext cx="3244108" cy="13354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EDF82-ADE5-4094-9306-475B2B969033}">
      <dsp:nvSpPr>
        <dsp:cNvPr id="0" name=""/>
        <dsp:cNvSpPr/>
      </dsp:nvSpPr>
      <dsp:spPr>
        <a:xfrm>
          <a:off x="0" y="0"/>
          <a:ext cx="4159005" cy="26125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S</a:t>
          </a:r>
          <a:r>
            <a:rPr lang="en-US" sz="2800" kern="1200"/>
            <a:t>trengths</a:t>
          </a:r>
          <a:endParaRPr lang="da-DK" sz="3600" kern="1200"/>
        </a:p>
      </dsp:txBody>
      <dsp:txXfrm>
        <a:off x="0" y="0"/>
        <a:ext cx="4159005" cy="783760"/>
      </dsp:txXfrm>
    </dsp:sp>
    <dsp:sp modelId="{04904FA0-8DF0-4BE6-AD00-27F8CE012F6B}">
      <dsp:nvSpPr>
        <dsp:cNvPr id="0" name=""/>
        <dsp:cNvSpPr/>
      </dsp:nvSpPr>
      <dsp:spPr>
        <a:xfrm>
          <a:off x="420224" y="784525"/>
          <a:ext cx="3327204" cy="7877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Central entity organizing capacity building for staff</a:t>
          </a:r>
          <a:endParaRPr lang="da-DK" sz="1800" kern="1200"/>
        </a:p>
      </dsp:txBody>
      <dsp:txXfrm>
        <a:off x="443295" y="807596"/>
        <a:ext cx="3281062" cy="741572"/>
      </dsp:txXfrm>
    </dsp:sp>
    <dsp:sp modelId="{18225553-F2EC-43DA-B1B2-B53ED68CDEAE}">
      <dsp:nvSpPr>
        <dsp:cNvPr id="0" name=""/>
        <dsp:cNvSpPr/>
      </dsp:nvSpPr>
      <dsp:spPr>
        <a:xfrm>
          <a:off x="420224" y="1693427"/>
          <a:ext cx="3327204" cy="7877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Management backing</a:t>
          </a:r>
          <a:endParaRPr lang="da-DK" sz="1800" kern="1200"/>
        </a:p>
      </dsp:txBody>
      <dsp:txXfrm>
        <a:off x="443295" y="1716498"/>
        <a:ext cx="3281062" cy="741572"/>
      </dsp:txXfrm>
    </dsp:sp>
    <dsp:sp modelId="{E0AE4C59-874E-4728-8647-41B3ED87E913}">
      <dsp:nvSpPr>
        <dsp:cNvPr id="0" name=""/>
        <dsp:cNvSpPr/>
      </dsp:nvSpPr>
      <dsp:spPr>
        <a:xfrm>
          <a:off x="4479577" y="0"/>
          <a:ext cx="4159005" cy="26125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W</a:t>
          </a:r>
          <a:r>
            <a:rPr lang="en-US" sz="2800" kern="1200"/>
            <a:t>eaknesses</a:t>
          </a:r>
          <a:endParaRPr lang="da-DK" sz="3600" kern="1200"/>
        </a:p>
      </dsp:txBody>
      <dsp:txXfrm>
        <a:off x="4479577" y="0"/>
        <a:ext cx="4159005" cy="783760"/>
      </dsp:txXfrm>
    </dsp:sp>
    <dsp:sp modelId="{254579AE-7DD7-41B4-BFEF-DE82174A701E}">
      <dsp:nvSpPr>
        <dsp:cNvPr id="0" name=""/>
        <dsp:cNvSpPr/>
      </dsp:nvSpPr>
      <dsp:spPr>
        <a:xfrm>
          <a:off x="4891154" y="784525"/>
          <a:ext cx="3327204" cy="7877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n-US" sz="1800" kern="1200"/>
            <a:t>No</a:t>
          </a:r>
          <a:r>
            <a:rPr lang="en-US" sz="1800" kern="1200" baseline="0"/>
            <a:t> easy way to reach staff / target audience groups</a:t>
          </a:r>
          <a:endParaRPr lang="da-DK" sz="1800" kern="1200"/>
        </a:p>
      </dsp:txBody>
      <dsp:txXfrm>
        <a:off x="4914225" y="807596"/>
        <a:ext cx="3281062" cy="741572"/>
      </dsp:txXfrm>
    </dsp:sp>
    <dsp:sp modelId="{653108FC-7DB6-408A-8EF8-13AA4C42AAD9}">
      <dsp:nvSpPr>
        <dsp:cNvPr id="0" name=""/>
        <dsp:cNvSpPr/>
      </dsp:nvSpPr>
      <dsp:spPr>
        <a:xfrm>
          <a:off x="4891154" y="1693427"/>
          <a:ext cx="3327204" cy="7877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No management backing</a:t>
          </a:r>
          <a:endParaRPr lang="da-DK" sz="1800" kern="1200"/>
        </a:p>
      </dsp:txBody>
      <dsp:txXfrm>
        <a:off x="4914225" y="1716498"/>
        <a:ext cx="3281062" cy="7415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EDF82-ADE5-4094-9306-475B2B969033}">
      <dsp:nvSpPr>
        <dsp:cNvPr id="0" name=""/>
        <dsp:cNvSpPr/>
      </dsp:nvSpPr>
      <dsp:spPr>
        <a:xfrm>
          <a:off x="0" y="0"/>
          <a:ext cx="4159005" cy="26125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S</a:t>
          </a:r>
          <a:r>
            <a:rPr lang="en-US" sz="2800" kern="1200"/>
            <a:t>trengths</a:t>
          </a:r>
          <a:endParaRPr lang="da-DK" sz="3600" kern="1200"/>
        </a:p>
      </dsp:txBody>
      <dsp:txXfrm>
        <a:off x="0" y="0"/>
        <a:ext cx="4159005" cy="783760"/>
      </dsp:txXfrm>
    </dsp:sp>
    <dsp:sp modelId="{E0AE4C59-874E-4728-8647-41B3ED87E913}">
      <dsp:nvSpPr>
        <dsp:cNvPr id="0" name=""/>
        <dsp:cNvSpPr/>
      </dsp:nvSpPr>
      <dsp:spPr>
        <a:xfrm>
          <a:off x="4479577" y="0"/>
          <a:ext cx="4159005" cy="26125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W</a:t>
          </a:r>
          <a:r>
            <a:rPr lang="en-US" sz="2800" kern="1200" dirty="0"/>
            <a:t>eaknesses</a:t>
          </a:r>
          <a:endParaRPr lang="da-DK" sz="3600" kern="1200" dirty="0"/>
        </a:p>
      </dsp:txBody>
      <dsp:txXfrm>
        <a:off x="4479577" y="0"/>
        <a:ext cx="4159005" cy="7837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EDF82-ADE5-4094-9306-475B2B969033}">
      <dsp:nvSpPr>
        <dsp:cNvPr id="0" name=""/>
        <dsp:cNvSpPr/>
      </dsp:nvSpPr>
      <dsp:spPr>
        <a:xfrm>
          <a:off x="0" y="0"/>
          <a:ext cx="4159005" cy="26125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S</a:t>
          </a:r>
          <a:r>
            <a:rPr lang="en-US" sz="2800" kern="1200"/>
            <a:t>trengths</a:t>
          </a:r>
          <a:endParaRPr lang="da-DK" sz="3600" kern="1200"/>
        </a:p>
      </dsp:txBody>
      <dsp:txXfrm>
        <a:off x="0" y="0"/>
        <a:ext cx="4159005" cy="783760"/>
      </dsp:txXfrm>
    </dsp:sp>
    <dsp:sp modelId="{E0AE4C59-874E-4728-8647-41B3ED87E913}">
      <dsp:nvSpPr>
        <dsp:cNvPr id="0" name=""/>
        <dsp:cNvSpPr/>
      </dsp:nvSpPr>
      <dsp:spPr>
        <a:xfrm>
          <a:off x="4479577" y="0"/>
          <a:ext cx="4159005" cy="26125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W</a:t>
          </a:r>
          <a:r>
            <a:rPr lang="en-US" sz="2800" kern="1200" dirty="0"/>
            <a:t>eaknesses</a:t>
          </a:r>
          <a:endParaRPr lang="da-DK" sz="3600" kern="1200" dirty="0"/>
        </a:p>
      </dsp:txBody>
      <dsp:txXfrm>
        <a:off x="4479577" y="0"/>
        <a:ext cx="4159005" cy="78376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DDFBCF19-E07F-AD43-8CEC-AFCBEED08EC1}" type="datetimeFigureOut">
              <a:rPr lang="it-IT" smtClean="0"/>
              <a:t>10/01/2024</a:t>
            </a:fld>
            <a:endParaRPr lang="it-IT"/>
          </a:p>
        </p:txBody>
      </p:sp>
      <p:sp>
        <p:nvSpPr>
          <p:cNvPr id="4" name="Segnaposto immagine diapositiva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FB4C45DC-2986-A149-A32E-2C1DC84A1563}" type="slidenum">
              <a:rPr lang="it-IT" smtClean="0"/>
              <a:t>‹#›</a:t>
            </a:fld>
            <a:endParaRPr lang="it-IT"/>
          </a:p>
        </p:txBody>
      </p:sp>
    </p:spTree>
    <p:extLst>
      <p:ext uri="{BB962C8B-B14F-4D97-AF65-F5344CB8AC3E}">
        <p14:creationId xmlns:p14="http://schemas.microsoft.com/office/powerpoint/2010/main" val="964201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egnaposto testo 11">
            <a:extLst>
              <a:ext uri="{FF2B5EF4-FFF2-40B4-BE49-F238E27FC236}">
                <a16:creationId xmlns:a16="http://schemas.microsoft.com/office/drawing/2014/main" id="{A0EF81B3-F018-4635-BD0E-2BE578427256}"/>
              </a:ext>
            </a:extLst>
          </p:cNvPr>
          <p:cNvSpPr>
            <a:spLocks noGrp="1"/>
          </p:cNvSpPr>
          <p:nvPr>
            <p:ph type="body" sz="quarter" idx="11" hasCustomPrompt="1"/>
          </p:nvPr>
        </p:nvSpPr>
        <p:spPr>
          <a:xfrm>
            <a:off x="1109662" y="5038725"/>
            <a:ext cx="5245919" cy="438150"/>
          </a:xfrm>
          <a:prstGeom prst="rect">
            <a:avLst/>
          </a:prstGeom>
        </p:spPr>
        <p:txBody>
          <a:bodyPr/>
          <a:lstStyle>
            <a:lvl1pPr marL="0" indent="0">
              <a:buNone/>
              <a:defRPr>
                <a:latin typeface="Montserrat Light" panose="00000400000000000000" pitchFamily="2" charset="0"/>
              </a:defRPr>
            </a:lvl1pPr>
            <a:lvl5pPr>
              <a:defRPr/>
            </a:lvl5pPr>
          </a:lstStyle>
          <a:p>
            <a:pPr lvl="0"/>
            <a:r>
              <a:rPr lang="it-IT" err="1"/>
              <a:t>Insert</a:t>
            </a:r>
            <a:r>
              <a:rPr lang="it-IT"/>
              <a:t> </a:t>
            </a:r>
            <a:r>
              <a:rPr lang="it-IT" err="1"/>
              <a:t>name&amp;Organization</a:t>
            </a:r>
            <a:endParaRPr lang="it-IT"/>
          </a:p>
        </p:txBody>
      </p:sp>
      <p:sp>
        <p:nvSpPr>
          <p:cNvPr id="9" name="Segnaposto testo 8">
            <a:extLst>
              <a:ext uri="{FF2B5EF4-FFF2-40B4-BE49-F238E27FC236}">
                <a16:creationId xmlns:a16="http://schemas.microsoft.com/office/drawing/2014/main" id="{75285D18-E053-480A-9899-FE86AB84AC8E}"/>
              </a:ext>
            </a:extLst>
          </p:cNvPr>
          <p:cNvSpPr>
            <a:spLocks noGrp="1"/>
          </p:cNvSpPr>
          <p:nvPr>
            <p:ph type="body" sz="quarter" idx="10" hasCustomPrompt="1"/>
          </p:nvPr>
        </p:nvSpPr>
        <p:spPr>
          <a:xfrm>
            <a:off x="1110218" y="4240406"/>
            <a:ext cx="3280912" cy="398012"/>
          </a:xfrm>
          <a:prstGeom prst="rect">
            <a:avLst/>
          </a:prstGeom>
        </p:spPr>
        <p:txBody>
          <a:bodyPr/>
          <a:lstStyle>
            <a:lvl1pPr marL="0" indent="0">
              <a:buNone/>
              <a:defRPr sz="2400"/>
            </a:lvl1pPr>
          </a:lstStyle>
          <a:p>
            <a:pPr lvl="0"/>
            <a:r>
              <a:rPr lang="it-IT"/>
              <a:t>General </a:t>
            </a:r>
            <a:r>
              <a:rPr lang="it-IT" err="1"/>
              <a:t>description</a:t>
            </a:r>
            <a:endParaRPr lang="it-IT"/>
          </a:p>
        </p:txBody>
      </p:sp>
      <p:sp>
        <p:nvSpPr>
          <p:cNvPr id="14" name="Segnaposto testo 13">
            <a:extLst>
              <a:ext uri="{FF2B5EF4-FFF2-40B4-BE49-F238E27FC236}">
                <a16:creationId xmlns:a16="http://schemas.microsoft.com/office/drawing/2014/main" id="{7258113D-26E9-4745-B32C-AE42C78B0C75}"/>
              </a:ext>
            </a:extLst>
          </p:cNvPr>
          <p:cNvSpPr>
            <a:spLocks noGrp="1"/>
          </p:cNvSpPr>
          <p:nvPr>
            <p:ph type="body" sz="quarter" idx="12" hasCustomPrompt="1"/>
          </p:nvPr>
        </p:nvSpPr>
        <p:spPr>
          <a:xfrm>
            <a:off x="1109663" y="3536951"/>
            <a:ext cx="5120315" cy="577850"/>
          </a:xfrm>
          <a:prstGeom prst="rect">
            <a:avLst/>
          </a:prstGeom>
        </p:spPr>
        <p:txBody>
          <a:bodyPr/>
          <a:lstStyle>
            <a:lvl1pPr marL="0" indent="0">
              <a:buNone/>
              <a:defRPr sz="4000">
                <a:latin typeface="+mj-lt"/>
              </a:defRPr>
            </a:lvl1pPr>
            <a:lvl2pPr>
              <a:defRPr sz="4000">
                <a:latin typeface="+mj-lt"/>
              </a:defRPr>
            </a:lvl2pPr>
            <a:lvl3pPr>
              <a:defRPr sz="4000">
                <a:latin typeface="+mj-lt"/>
              </a:defRPr>
            </a:lvl3pPr>
            <a:lvl4pPr>
              <a:defRPr sz="4000">
                <a:latin typeface="+mj-lt"/>
              </a:defRPr>
            </a:lvl4pPr>
            <a:lvl5pPr>
              <a:defRPr sz="4000">
                <a:latin typeface="+mj-lt"/>
              </a:defRPr>
            </a:lvl5pPr>
          </a:lstStyle>
          <a:p>
            <a:pPr lvl="0"/>
            <a:r>
              <a:rPr lang="it-IT"/>
              <a:t>TIME4CS PROJECT</a:t>
            </a:r>
          </a:p>
        </p:txBody>
      </p:sp>
    </p:spTree>
    <p:extLst>
      <p:ext uri="{BB962C8B-B14F-4D97-AF65-F5344CB8AC3E}">
        <p14:creationId xmlns:p14="http://schemas.microsoft.com/office/powerpoint/2010/main" val="2395716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2749997F-D8B7-441E-8DFC-5C142024EC82}"/>
              </a:ext>
            </a:extLst>
          </p:cNvPr>
          <p:cNvSpPr>
            <a:spLocks noGrp="1"/>
          </p:cNvSpPr>
          <p:nvPr>
            <p:ph type="body" sz="quarter" idx="10" hasCustomPrompt="1"/>
          </p:nvPr>
        </p:nvSpPr>
        <p:spPr>
          <a:xfrm>
            <a:off x="2351655" y="459400"/>
            <a:ext cx="9229405"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7" name="CasellaDiTesto 6">
            <a:extLst>
              <a:ext uri="{FF2B5EF4-FFF2-40B4-BE49-F238E27FC236}">
                <a16:creationId xmlns:a16="http://schemas.microsoft.com/office/drawing/2014/main" id="{F5DC915D-16F9-4C74-99F0-DD2B7071C341}"/>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343580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egnaposto testo 9">
            <a:extLst>
              <a:ext uri="{FF2B5EF4-FFF2-40B4-BE49-F238E27FC236}">
                <a16:creationId xmlns:a16="http://schemas.microsoft.com/office/drawing/2014/main" id="{E4C9EB25-F3C8-4092-A716-B2E50E264ECA}"/>
              </a:ext>
            </a:extLst>
          </p:cNvPr>
          <p:cNvSpPr>
            <a:spLocks noGrp="1"/>
          </p:cNvSpPr>
          <p:nvPr>
            <p:ph type="body" sz="quarter" idx="12"/>
          </p:nvPr>
        </p:nvSpPr>
        <p:spPr>
          <a:xfrm>
            <a:off x="611188" y="2274888"/>
            <a:ext cx="10963275" cy="3657600"/>
          </a:xfrm>
          <a:prstGeom prst="rect">
            <a:avLst/>
          </a:prstGeom>
        </p:spPr>
        <p:txBody>
          <a:bodyPr/>
          <a:lstStyle>
            <a:lvl1pPr marL="0" indent="0">
              <a:buNone/>
              <a:defRPr sz="1800"/>
            </a:lvl1pPr>
          </a:lstStyle>
          <a:p>
            <a:pPr lvl="0"/>
            <a:endParaRPr lang="it-IT"/>
          </a:p>
        </p:txBody>
      </p:sp>
      <p:sp>
        <p:nvSpPr>
          <p:cNvPr id="4" name="Segnaposto testo 3">
            <a:extLst>
              <a:ext uri="{FF2B5EF4-FFF2-40B4-BE49-F238E27FC236}">
                <a16:creationId xmlns:a16="http://schemas.microsoft.com/office/drawing/2014/main" id="{5233C8D0-36F4-4605-9B1F-C6E173370DCF}"/>
              </a:ext>
            </a:extLst>
          </p:cNvPr>
          <p:cNvSpPr>
            <a:spLocks noGrp="1"/>
          </p:cNvSpPr>
          <p:nvPr>
            <p:ph type="body" sz="quarter" idx="11" hasCustomPrompt="1"/>
          </p:nvPr>
        </p:nvSpPr>
        <p:spPr>
          <a:xfrm>
            <a:off x="610940" y="1556010"/>
            <a:ext cx="10963275"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
        <p:nvSpPr>
          <p:cNvPr id="5" name="Segnaposto testo 5">
            <a:extLst>
              <a:ext uri="{FF2B5EF4-FFF2-40B4-BE49-F238E27FC236}">
                <a16:creationId xmlns:a16="http://schemas.microsoft.com/office/drawing/2014/main" id="{C48E27DF-F531-4284-83C2-A5AED9A3326C}"/>
              </a:ext>
            </a:extLst>
          </p:cNvPr>
          <p:cNvSpPr>
            <a:spLocks noGrp="1"/>
          </p:cNvSpPr>
          <p:nvPr>
            <p:ph type="body" sz="quarter" idx="10" hasCustomPrompt="1"/>
          </p:nvPr>
        </p:nvSpPr>
        <p:spPr>
          <a:xfrm>
            <a:off x="2351655" y="459400"/>
            <a:ext cx="9222560"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8" name="CasellaDiTesto 7">
            <a:extLst>
              <a:ext uri="{FF2B5EF4-FFF2-40B4-BE49-F238E27FC236}">
                <a16:creationId xmlns:a16="http://schemas.microsoft.com/office/drawing/2014/main" id="{93F44464-2663-411A-8D4E-ED68FF5DBD1A}"/>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2212608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egnaposto testo 9">
            <a:extLst>
              <a:ext uri="{FF2B5EF4-FFF2-40B4-BE49-F238E27FC236}">
                <a16:creationId xmlns:a16="http://schemas.microsoft.com/office/drawing/2014/main" id="{659AEB77-A169-41B9-B0AC-E50EE97BA987}"/>
              </a:ext>
            </a:extLst>
          </p:cNvPr>
          <p:cNvSpPr>
            <a:spLocks noGrp="1"/>
          </p:cNvSpPr>
          <p:nvPr>
            <p:ph type="body" sz="quarter" idx="16"/>
          </p:nvPr>
        </p:nvSpPr>
        <p:spPr>
          <a:xfrm>
            <a:off x="6307422" y="2274888"/>
            <a:ext cx="5218768" cy="3657600"/>
          </a:xfrm>
          <a:prstGeom prst="rect">
            <a:avLst/>
          </a:prstGeom>
        </p:spPr>
        <p:txBody>
          <a:bodyPr/>
          <a:lstStyle>
            <a:lvl1pPr marL="0" indent="0">
              <a:buNone/>
              <a:defRPr sz="1800"/>
            </a:lvl1pPr>
          </a:lstStyle>
          <a:p>
            <a:pPr lvl="0"/>
            <a:endParaRPr lang="it-IT"/>
          </a:p>
        </p:txBody>
      </p:sp>
      <p:sp>
        <p:nvSpPr>
          <p:cNvPr id="8" name="Segnaposto testo 9">
            <a:extLst>
              <a:ext uri="{FF2B5EF4-FFF2-40B4-BE49-F238E27FC236}">
                <a16:creationId xmlns:a16="http://schemas.microsoft.com/office/drawing/2014/main" id="{AACE60B1-4851-4E25-B705-CF8967D490BE}"/>
              </a:ext>
            </a:extLst>
          </p:cNvPr>
          <p:cNvSpPr>
            <a:spLocks noGrp="1"/>
          </p:cNvSpPr>
          <p:nvPr>
            <p:ph type="body" sz="quarter" idx="12"/>
          </p:nvPr>
        </p:nvSpPr>
        <p:spPr>
          <a:xfrm>
            <a:off x="611189" y="2274888"/>
            <a:ext cx="5218768" cy="3657600"/>
          </a:xfrm>
          <a:prstGeom prst="rect">
            <a:avLst/>
          </a:prstGeom>
        </p:spPr>
        <p:txBody>
          <a:bodyPr/>
          <a:lstStyle>
            <a:lvl1pPr marL="0" indent="0">
              <a:buNone/>
              <a:defRPr sz="1800"/>
            </a:lvl1pPr>
          </a:lstStyle>
          <a:p>
            <a:pPr lvl="0"/>
            <a:endParaRPr lang="it-IT"/>
          </a:p>
        </p:txBody>
      </p:sp>
      <p:sp>
        <p:nvSpPr>
          <p:cNvPr id="7" name="Segnaposto testo 5">
            <a:extLst>
              <a:ext uri="{FF2B5EF4-FFF2-40B4-BE49-F238E27FC236}">
                <a16:creationId xmlns:a16="http://schemas.microsoft.com/office/drawing/2014/main" id="{9BCD6281-039F-44C3-B566-4A91EE6CE889}"/>
              </a:ext>
            </a:extLst>
          </p:cNvPr>
          <p:cNvSpPr>
            <a:spLocks noGrp="1"/>
          </p:cNvSpPr>
          <p:nvPr>
            <p:ph type="body" sz="quarter" idx="10" hasCustomPrompt="1"/>
          </p:nvPr>
        </p:nvSpPr>
        <p:spPr>
          <a:xfrm>
            <a:off x="2351655" y="459400"/>
            <a:ext cx="9174783"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13" name="CasellaDiTesto 12">
            <a:extLst>
              <a:ext uri="{FF2B5EF4-FFF2-40B4-BE49-F238E27FC236}">
                <a16:creationId xmlns:a16="http://schemas.microsoft.com/office/drawing/2014/main" id="{8A69283C-0836-4B5D-ADF7-645901E3B0BE}"/>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
        <p:nvSpPr>
          <p:cNvPr id="15" name="Segnaposto testo 3">
            <a:extLst>
              <a:ext uri="{FF2B5EF4-FFF2-40B4-BE49-F238E27FC236}">
                <a16:creationId xmlns:a16="http://schemas.microsoft.com/office/drawing/2014/main" id="{51CF57CF-A6B1-4808-9EB3-414384A2B818}"/>
              </a:ext>
            </a:extLst>
          </p:cNvPr>
          <p:cNvSpPr>
            <a:spLocks noGrp="1"/>
          </p:cNvSpPr>
          <p:nvPr>
            <p:ph type="body" sz="quarter" idx="11" hasCustomPrompt="1"/>
          </p:nvPr>
        </p:nvSpPr>
        <p:spPr>
          <a:xfrm>
            <a:off x="610941" y="1556010"/>
            <a:ext cx="5219016"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
        <p:nvSpPr>
          <p:cNvPr id="16" name="Segnaposto testo 3">
            <a:extLst>
              <a:ext uri="{FF2B5EF4-FFF2-40B4-BE49-F238E27FC236}">
                <a16:creationId xmlns:a16="http://schemas.microsoft.com/office/drawing/2014/main" id="{1CDD4A16-2E36-4127-B15F-8982FB2C598F}"/>
              </a:ext>
            </a:extLst>
          </p:cNvPr>
          <p:cNvSpPr>
            <a:spLocks noGrp="1"/>
          </p:cNvSpPr>
          <p:nvPr>
            <p:ph type="body" sz="quarter" idx="15" hasCustomPrompt="1"/>
          </p:nvPr>
        </p:nvSpPr>
        <p:spPr>
          <a:xfrm>
            <a:off x="6307422" y="1545961"/>
            <a:ext cx="5222875"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Tree>
    <p:extLst>
      <p:ext uri="{BB962C8B-B14F-4D97-AF65-F5344CB8AC3E}">
        <p14:creationId xmlns:p14="http://schemas.microsoft.com/office/powerpoint/2010/main" val="1773928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egnaposto testo 9">
            <a:extLst>
              <a:ext uri="{FF2B5EF4-FFF2-40B4-BE49-F238E27FC236}">
                <a16:creationId xmlns:a16="http://schemas.microsoft.com/office/drawing/2014/main" id="{004ABC09-5A95-4CBF-A17B-A93400DFEAB7}"/>
              </a:ext>
            </a:extLst>
          </p:cNvPr>
          <p:cNvSpPr>
            <a:spLocks noGrp="1"/>
          </p:cNvSpPr>
          <p:nvPr>
            <p:ph type="body" sz="quarter" idx="15"/>
          </p:nvPr>
        </p:nvSpPr>
        <p:spPr>
          <a:xfrm>
            <a:off x="610940" y="2265902"/>
            <a:ext cx="5237996" cy="3677697"/>
          </a:xfrm>
          <a:prstGeom prst="rect">
            <a:avLst/>
          </a:prstGeom>
        </p:spPr>
        <p:txBody>
          <a:bodyPr/>
          <a:lstStyle>
            <a:lvl1pPr marL="0" indent="0">
              <a:buNone/>
              <a:defRPr sz="1800"/>
            </a:lvl1pPr>
          </a:lstStyle>
          <a:p>
            <a:pPr lvl="0"/>
            <a:endParaRPr lang="it-IT"/>
          </a:p>
        </p:txBody>
      </p:sp>
      <p:sp>
        <p:nvSpPr>
          <p:cNvPr id="7" name="Segnaposto immagine 2">
            <a:extLst>
              <a:ext uri="{FF2B5EF4-FFF2-40B4-BE49-F238E27FC236}">
                <a16:creationId xmlns:a16="http://schemas.microsoft.com/office/drawing/2014/main" id="{B8FD8854-6EEE-D341-9B87-6AFA25869046}"/>
              </a:ext>
            </a:extLst>
          </p:cNvPr>
          <p:cNvSpPr>
            <a:spLocks noGrp="1"/>
          </p:cNvSpPr>
          <p:nvPr>
            <p:ph type="pic" idx="12"/>
          </p:nvPr>
        </p:nvSpPr>
        <p:spPr>
          <a:xfrm>
            <a:off x="6343066" y="18789"/>
            <a:ext cx="5848934" cy="5924811"/>
          </a:xfrm>
          <a:prstGeom prst="rect">
            <a:avLst/>
          </a:prstGeom>
        </p:spPr>
        <p:txBody>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a:p>
            <a:endParaRPr lang="it-IT"/>
          </a:p>
          <a:p>
            <a:endParaRPr lang="it-IT"/>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A9D18E"/>
              </a:solidFill>
              <a:uFillTx/>
              <a:latin typeface="Montserrat Medium" pitchFamily="2"/>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p:txBody>
      </p:sp>
      <p:sp>
        <p:nvSpPr>
          <p:cNvPr id="6" name="Segnaposto testo 5">
            <a:extLst>
              <a:ext uri="{FF2B5EF4-FFF2-40B4-BE49-F238E27FC236}">
                <a16:creationId xmlns:a16="http://schemas.microsoft.com/office/drawing/2014/main" id="{89B53190-1058-46BA-A559-E81DB34914B5}"/>
              </a:ext>
            </a:extLst>
          </p:cNvPr>
          <p:cNvSpPr>
            <a:spLocks noGrp="1"/>
          </p:cNvSpPr>
          <p:nvPr>
            <p:ph type="body" sz="quarter" idx="10" hasCustomPrompt="1"/>
          </p:nvPr>
        </p:nvSpPr>
        <p:spPr>
          <a:xfrm>
            <a:off x="2351656" y="459400"/>
            <a:ext cx="3482160"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8" name="CasellaDiTesto 7">
            <a:extLst>
              <a:ext uri="{FF2B5EF4-FFF2-40B4-BE49-F238E27FC236}">
                <a16:creationId xmlns:a16="http://schemas.microsoft.com/office/drawing/2014/main" id="{1847D073-E41B-4A53-81E7-0274C291234F}"/>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
        <p:nvSpPr>
          <p:cNvPr id="10" name="Segnaposto testo 3">
            <a:extLst>
              <a:ext uri="{FF2B5EF4-FFF2-40B4-BE49-F238E27FC236}">
                <a16:creationId xmlns:a16="http://schemas.microsoft.com/office/drawing/2014/main" id="{F2D47761-4E0F-48C2-A430-DDD7BBF282DC}"/>
              </a:ext>
            </a:extLst>
          </p:cNvPr>
          <p:cNvSpPr>
            <a:spLocks noGrp="1"/>
          </p:cNvSpPr>
          <p:nvPr>
            <p:ph type="body" sz="quarter" idx="11" hasCustomPrompt="1"/>
          </p:nvPr>
        </p:nvSpPr>
        <p:spPr>
          <a:xfrm>
            <a:off x="610940" y="1556010"/>
            <a:ext cx="5222875"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Tree>
    <p:extLst>
      <p:ext uri="{BB962C8B-B14F-4D97-AF65-F5344CB8AC3E}">
        <p14:creationId xmlns:p14="http://schemas.microsoft.com/office/powerpoint/2010/main" val="305996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egnaposto immagine 2">
            <a:extLst>
              <a:ext uri="{FF2B5EF4-FFF2-40B4-BE49-F238E27FC236}">
                <a16:creationId xmlns:a16="http://schemas.microsoft.com/office/drawing/2014/main" id="{3C2254F3-2967-4200-A418-9B995BB03C66}"/>
              </a:ext>
            </a:extLst>
          </p:cNvPr>
          <p:cNvSpPr>
            <a:spLocks noGrp="1"/>
          </p:cNvSpPr>
          <p:nvPr>
            <p:ph type="pic" idx="15"/>
          </p:nvPr>
        </p:nvSpPr>
        <p:spPr>
          <a:xfrm>
            <a:off x="630477" y="1386946"/>
            <a:ext cx="5247809" cy="4537864"/>
          </a:xfrm>
          <a:prstGeom prst="rect">
            <a:avLst/>
          </a:prstGeom>
        </p:spPr>
        <p:txBody>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a:p>
            <a:endParaRPr lang="it-IT"/>
          </a:p>
          <a:p>
            <a:endParaRPr lang="it-IT"/>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A9D18E"/>
              </a:solidFill>
              <a:uFillTx/>
              <a:latin typeface="Montserrat Medium" pitchFamily="2"/>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p:txBody>
      </p:sp>
      <p:sp>
        <p:nvSpPr>
          <p:cNvPr id="11" name="Segnaposto immagine 2">
            <a:extLst>
              <a:ext uri="{FF2B5EF4-FFF2-40B4-BE49-F238E27FC236}">
                <a16:creationId xmlns:a16="http://schemas.microsoft.com/office/drawing/2014/main" id="{9FE75649-C705-4BCB-8CF0-996DB74D4730}"/>
              </a:ext>
            </a:extLst>
          </p:cNvPr>
          <p:cNvSpPr>
            <a:spLocks noGrp="1"/>
          </p:cNvSpPr>
          <p:nvPr>
            <p:ph type="pic" idx="14"/>
          </p:nvPr>
        </p:nvSpPr>
        <p:spPr>
          <a:xfrm>
            <a:off x="6375679" y="1386946"/>
            <a:ext cx="5185844" cy="4537864"/>
          </a:xfrm>
          <a:prstGeom prst="rect">
            <a:avLst/>
          </a:prstGeom>
        </p:spPr>
        <p:txBody>
          <a:bodyPr/>
          <a:lstStyle>
            <a:lvl1pPr marL="0" indent="0">
              <a:buNone/>
              <a:defRPr lang="en-US"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a:p>
            <a:endParaRPr lang="it-IT"/>
          </a:p>
          <a:p>
            <a:endParaRPr lang="it-IT"/>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A9D18E"/>
              </a:solidFill>
              <a:uFillTx/>
              <a:latin typeface="Montserrat Medium" pitchFamily="2"/>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p:txBody>
      </p:sp>
      <p:sp>
        <p:nvSpPr>
          <p:cNvPr id="5" name="Segnaposto testo 5">
            <a:extLst>
              <a:ext uri="{FF2B5EF4-FFF2-40B4-BE49-F238E27FC236}">
                <a16:creationId xmlns:a16="http://schemas.microsoft.com/office/drawing/2014/main" id="{182532A5-51DE-4A50-8C8A-C0B2B9A49FB7}"/>
              </a:ext>
            </a:extLst>
          </p:cNvPr>
          <p:cNvSpPr>
            <a:spLocks noGrp="1"/>
          </p:cNvSpPr>
          <p:nvPr>
            <p:ph type="body" sz="quarter" idx="10" hasCustomPrompt="1"/>
          </p:nvPr>
        </p:nvSpPr>
        <p:spPr>
          <a:xfrm>
            <a:off x="2351655" y="459400"/>
            <a:ext cx="9209868"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6" name="CasellaDiTesto 5">
            <a:extLst>
              <a:ext uri="{FF2B5EF4-FFF2-40B4-BE49-F238E27FC236}">
                <a16:creationId xmlns:a16="http://schemas.microsoft.com/office/drawing/2014/main" id="{D837CC09-F7B7-4E9F-9AD7-49314B1C996A}"/>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103701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ce réservé du tableau 3">
            <a:extLst>
              <a:ext uri="{FF2B5EF4-FFF2-40B4-BE49-F238E27FC236}">
                <a16:creationId xmlns:a16="http://schemas.microsoft.com/office/drawing/2014/main" id="{3AE966CB-E7B6-A240-8071-40419001E02F}"/>
              </a:ext>
            </a:extLst>
          </p:cNvPr>
          <p:cNvSpPr>
            <a:spLocks noGrp="1"/>
          </p:cNvSpPr>
          <p:nvPr>
            <p:ph type="tbl" sz="quarter" idx="13" hasCustomPrompt="1"/>
          </p:nvPr>
        </p:nvSpPr>
        <p:spPr>
          <a:xfrm>
            <a:off x="638827" y="1446963"/>
            <a:ext cx="10960273" cy="4496637"/>
          </a:xfrm>
          <a:prstGeom prst="rect">
            <a:avLst/>
          </a:prstGeom>
        </p:spPr>
        <p:txBody>
          <a:bodyPr/>
          <a:lstStyle>
            <a:lvl1pPr marL="0" indent="0">
              <a:spcBef>
                <a:spcPts val="0"/>
              </a:spcBef>
              <a:buNone/>
              <a:defRPr sz="1800" baseline="0">
                <a:latin typeface="Montserrat Medium" panose="00000600000000000000" pitchFamily="2"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noProof="0"/>
              <a:t>click to add table</a:t>
            </a:r>
          </a:p>
          <a:p>
            <a:endParaRPr lang="fr-FR"/>
          </a:p>
        </p:txBody>
      </p:sp>
      <p:sp>
        <p:nvSpPr>
          <p:cNvPr id="4" name="Segnaposto testo 5">
            <a:extLst>
              <a:ext uri="{FF2B5EF4-FFF2-40B4-BE49-F238E27FC236}">
                <a16:creationId xmlns:a16="http://schemas.microsoft.com/office/drawing/2014/main" id="{85D426C9-EEC8-40DF-9758-8B59516EF24C}"/>
              </a:ext>
            </a:extLst>
          </p:cNvPr>
          <p:cNvSpPr>
            <a:spLocks noGrp="1"/>
          </p:cNvSpPr>
          <p:nvPr>
            <p:ph type="body" sz="quarter" idx="10" hasCustomPrompt="1"/>
          </p:nvPr>
        </p:nvSpPr>
        <p:spPr>
          <a:xfrm>
            <a:off x="2351655" y="459400"/>
            <a:ext cx="9247445"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5" name="CasellaDiTesto 4">
            <a:extLst>
              <a:ext uri="{FF2B5EF4-FFF2-40B4-BE49-F238E27FC236}">
                <a16:creationId xmlns:a16="http://schemas.microsoft.com/office/drawing/2014/main" id="{B6404C9F-7043-409F-94A9-9E7357437CE0}"/>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2844243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s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2D1EB5E-DBAE-4346-86D6-BCEB3BEB8BCC}"/>
              </a:ext>
            </a:extLst>
          </p:cNvPr>
          <p:cNvSpPr>
            <a:spLocks noGrp="1"/>
          </p:cNvSpPr>
          <p:nvPr>
            <p:ph type="body" sz="quarter" idx="13" hasCustomPrompt="1"/>
          </p:nvPr>
        </p:nvSpPr>
        <p:spPr>
          <a:xfrm>
            <a:off x="7013051" y="3403956"/>
            <a:ext cx="4543635" cy="344079"/>
          </a:xfrm>
          <a:prstGeom prst="rect">
            <a:avLst/>
          </a:prstGeom>
        </p:spPr>
        <p:txBody>
          <a:bodyPr/>
          <a:lstStyle>
            <a:lvl1pPr marL="0" indent="0">
              <a:buNone/>
              <a:defRPr sz="2000" i="1"/>
            </a:lvl1pPr>
          </a:lstStyle>
          <a:p>
            <a:pPr lvl="0"/>
            <a:r>
              <a:rPr lang="it-IT"/>
              <a:t>name of </a:t>
            </a:r>
            <a:r>
              <a:rPr lang="it-IT" err="1"/>
              <a:t>presenter</a:t>
            </a:r>
            <a:endParaRPr lang="it-IT"/>
          </a:p>
        </p:txBody>
      </p:sp>
      <p:sp>
        <p:nvSpPr>
          <p:cNvPr id="4" name="Segnaposto testo 2">
            <a:extLst>
              <a:ext uri="{FF2B5EF4-FFF2-40B4-BE49-F238E27FC236}">
                <a16:creationId xmlns:a16="http://schemas.microsoft.com/office/drawing/2014/main" id="{E8275A37-272C-4884-B909-4F9F12CA715A}"/>
              </a:ext>
            </a:extLst>
          </p:cNvPr>
          <p:cNvSpPr>
            <a:spLocks noGrp="1"/>
          </p:cNvSpPr>
          <p:nvPr>
            <p:ph type="body" sz="quarter" idx="14" hasCustomPrompt="1"/>
          </p:nvPr>
        </p:nvSpPr>
        <p:spPr>
          <a:xfrm>
            <a:off x="7013050" y="4991596"/>
            <a:ext cx="4543635" cy="355796"/>
          </a:xfrm>
          <a:prstGeom prst="rect">
            <a:avLst/>
          </a:prstGeom>
        </p:spPr>
        <p:txBody>
          <a:bodyPr/>
          <a:lstStyle>
            <a:lvl1pPr marL="0" indent="0">
              <a:buNone/>
              <a:defRPr sz="2000" i="1"/>
            </a:lvl1pPr>
          </a:lstStyle>
          <a:p>
            <a:pPr lvl="0"/>
            <a:r>
              <a:rPr lang="it-IT" err="1"/>
              <a:t>relevant</a:t>
            </a:r>
            <a:r>
              <a:rPr lang="it-IT"/>
              <a:t> </a:t>
            </a:r>
            <a:r>
              <a:rPr lang="it-IT" err="1"/>
              <a:t>details</a:t>
            </a:r>
            <a:endParaRPr lang="it-IT"/>
          </a:p>
        </p:txBody>
      </p:sp>
      <p:sp>
        <p:nvSpPr>
          <p:cNvPr id="5" name="Segnaposto testo 2">
            <a:extLst>
              <a:ext uri="{FF2B5EF4-FFF2-40B4-BE49-F238E27FC236}">
                <a16:creationId xmlns:a16="http://schemas.microsoft.com/office/drawing/2014/main" id="{9A827431-3ED9-46DC-8A06-7D7D50AA58EF}"/>
              </a:ext>
            </a:extLst>
          </p:cNvPr>
          <p:cNvSpPr>
            <a:spLocks noGrp="1"/>
          </p:cNvSpPr>
          <p:nvPr>
            <p:ph type="body" sz="quarter" idx="15" hasCustomPrompt="1"/>
          </p:nvPr>
        </p:nvSpPr>
        <p:spPr>
          <a:xfrm>
            <a:off x="7013050" y="3795843"/>
            <a:ext cx="4543635" cy="389296"/>
          </a:xfrm>
          <a:prstGeom prst="rect">
            <a:avLst/>
          </a:prstGeom>
        </p:spPr>
        <p:txBody>
          <a:bodyPr/>
          <a:lstStyle>
            <a:lvl1pPr marL="0" indent="0">
              <a:buNone/>
              <a:defRPr sz="2000" i="1"/>
            </a:lvl1pPr>
          </a:lstStyle>
          <a:p>
            <a:pPr lvl="0"/>
            <a:r>
              <a:rPr lang="it-IT" err="1"/>
              <a:t>organization</a:t>
            </a:r>
            <a:endParaRPr lang="it-IT"/>
          </a:p>
        </p:txBody>
      </p:sp>
      <p:sp>
        <p:nvSpPr>
          <p:cNvPr id="6" name="Segnaposto testo 2">
            <a:extLst>
              <a:ext uri="{FF2B5EF4-FFF2-40B4-BE49-F238E27FC236}">
                <a16:creationId xmlns:a16="http://schemas.microsoft.com/office/drawing/2014/main" id="{0E3F9C2E-1B8E-4371-81CE-5951E0F8DE8D}"/>
              </a:ext>
            </a:extLst>
          </p:cNvPr>
          <p:cNvSpPr>
            <a:spLocks noGrp="1"/>
          </p:cNvSpPr>
          <p:nvPr>
            <p:ph type="body" sz="quarter" idx="16" hasCustomPrompt="1"/>
          </p:nvPr>
        </p:nvSpPr>
        <p:spPr>
          <a:xfrm>
            <a:off x="7013050" y="4215442"/>
            <a:ext cx="4543635" cy="355796"/>
          </a:xfrm>
          <a:prstGeom prst="rect">
            <a:avLst/>
          </a:prstGeom>
        </p:spPr>
        <p:txBody>
          <a:bodyPr/>
          <a:lstStyle>
            <a:lvl1pPr marL="0" indent="0">
              <a:buNone/>
              <a:defRPr sz="2000" i="1"/>
            </a:lvl1pPr>
          </a:lstStyle>
          <a:p>
            <a:pPr lvl="0"/>
            <a:r>
              <a:rPr lang="it-IT"/>
              <a:t>email</a:t>
            </a:r>
          </a:p>
        </p:txBody>
      </p:sp>
      <p:sp>
        <p:nvSpPr>
          <p:cNvPr id="7" name="Segnaposto testo 2">
            <a:extLst>
              <a:ext uri="{FF2B5EF4-FFF2-40B4-BE49-F238E27FC236}">
                <a16:creationId xmlns:a16="http://schemas.microsoft.com/office/drawing/2014/main" id="{2D766759-00F9-4224-9F21-2A398B1C179A}"/>
              </a:ext>
            </a:extLst>
          </p:cNvPr>
          <p:cNvSpPr>
            <a:spLocks noGrp="1"/>
          </p:cNvSpPr>
          <p:nvPr>
            <p:ph type="body" sz="quarter" idx="17" hasCustomPrompt="1"/>
          </p:nvPr>
        </p:nvSpPr>
        <p:spPr>
          <a:xfrm>
            <a:off x="7013050" y="4599712"/>
            <a:ext cx="4543635" cy="355796"/>
          </a:xfrm>
          <a:prstGeom prst="rect">
            <a:avLst/>
          </a:prstGeom>
        </p:spPr>
        <p:txBody>
          <a:bodyPr/>
          <a:lstStyle>
            <a:lvl1pPr marL="0" indent="0">
              <a:buNone/>
              <a:defRPr sz="2000" i="1"/>
            </a:lvl1pPr>
          </a:lstStyle>
          <a:p>
            <a:pPr lvl="0"/>
            <a:r>
              <a:rPr lang="it-IT"/>
              <a:t>phone</a:t>
            </a:r>
          </a:p>
        </p:txBody>
      </p:sp>
    </p:spTree>
    <p:extLst>
      <p:ext uri="{BB962C8B-B14F-4D97-AF65-F5344CB8AC3E}">
        <p14:creationId xmlns:p14="http://schemas.microsoft.com/office/powerpoint/2010/main" val="564441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82549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0" r:id="rId4"/>
    <p:sldLayoutId id="2147483662" r:id="rId5"/>
    <p:sldLayoutId id="2147483663" r:id="rId6"/>
    <p:sldLayoutId id="2147483664" r:id="rId7"/>
    <p:sldLayoutId id="2147483666" r:id="rId8"/>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21.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p:txBody>
          <a:bodyPr/>
          <a:lstStyle/>
          <a:p>
            <a:r>
              <a:rPr lang="it-IT"/>
              <a:t>Train-the-Trainer</a:t>
            </a:r>
          </a:p>
        </p:txBody>
      </p:sp>
      <p:sp>
        <p:nvSpPr>
          <p:cNvPr id="9" name="Text Placeholder 2">
            <a:extLst>
              <a:ext uri="{FF2B5EF4-FFF2-40B4-BE49-F238E27FC236}">
                <a16:creationId xmlns:a16="http://schemas.microsoft.com/office/drawing/2014/main" id="{FA0CB1B3-DB54-1171-DF6E-B1C4FB4E995A}"/>
              </a:ext>
            </a:extLst>
          </p:cNvPr>
          <p:cNvSpPr>
            <a:spLocks noGrp="1"/>
          </p:cNvSpPr>
          <p:nvPr>
            <p:ph type="body" sz="quarter" idx="10"/>
          </p:nvPr>
        </p:nvSpPr>
        <p:spPr>
          <a:xfrm>
            <a:off x="1109663" y="4316632"/>
            <a:ext cx="5699145" cy="398012"/>
          </a:xfrm>
        </p:spPr>
        <p:txBody>
          <a:bodyPr lIns="91440" tIns="45720" rIns="91440" bIns="45720" anchor="t"/>
          <a:lstStyle/>
          <a:p>
            <a:r>
              <a:rPr lang="it-IT" dirty="0"/>
              <a:t>for the TIME4CS Training Program</a:t>
            </a:r>
          </a:p>
        </p:txBody>
      </p:sp>
    </p:spTree>
    <p:extLst>
      <p:ext uri="{BB962C8B-B14F-4D97-AF65-F5344CB8AC3E}">
        <p14:creationId xmlns:p14="http://schemas.microsoft.com/office/powerpoint/2010/main" val="1847781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a:xfrm>
            <a:off x="2351655" y="459400"/>
            <a:ext cx="8539369" cy="422275"/>
          </a:xfrm>
        </p:spPr>
        <p:txBody>
          <a:bodyPr/>
          <a:lstStyle/>
          <a:p>
            <a:r>
              <a:rPr lang="it-IT" dirty="0"/>
              <a:t>Stakeholders</a:t>
            </a:r>
          </a:p>
        </p:txBody>
      </p:sp>
      <p:sp>
        <p:nvSpPr>
          <p:cNvPr id="2" name="Oval 1">
            <a:extLst>
              <a:ext uri="{FF2B5EF4-FFF2-40B4-BE49-F238E27FC236}">
                <a16:creationId xmlns:a16="http://schemas.microsoft.com/office/drawing/2014/main" id="{03CF698C-BB88-496B-A98C-3CFF0E3105EF}"/>
              </a:ext>
            </a:extLst>
          </p:cNvPr>
          <p:cNvSpPr/>
          <p:nvPr/>
        </p:nvSpPr>
        <p:spPr>
          <a:xfrm>
            <a:off x="2159929" y="3018883"/>
            <a:ext cx="1638300" cy="1524000"/>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548235"/>
                </a:solidFill>
              </a:rPr>
              <a:t>Training provider</a:t>
            </a:r>
            <a:endParaRPr lang="da-DK" b="1" dirty="0">
              <a:solidFill>
                <a:srgbClr val="548235"/>
              </a:solidFill>
            </a:endParaRPr>
          </a:p>
        </p:txBody>
      </p:sp>
      <p:sp>
        <p:nvSpPr>
          <p:cNvPr id="6" name="Oval 5">
            <a:extLst>
              <a:ext uri="{FF2B5EF4-FFF2-40B4-BE49-F238E27FC236}">
                <a16:creationId xmlns:a16="http://schemas.microsoft.com/office/drawing/2014/main" id="{0692353B-155C-4693-856E-B208AB1CF1C7}"/>
              </a:ext>
            </a:extLst>
          </p:cNvPr>
          <p:cNvSpPr/>
          <p:nvPr/>
        </p:nvSpPr>
        <p:spPr>
          <a:xfrm>
            <a:off x="1993241" y="2288633"/>
            <a:ext cx="4114800" cy="2984500"/>
          </a:xfrm>
          <a:prstGeom prst="ellipse">
            <a:avLst/>
          </a:prstGeom>
          <a:no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a:solidFill>
                  <a:srgbClr val="548235"/>
                </a:solidFill>
              </a:rPr>
              <a:t>Audience</a:t>
            </a:r>
          </a:p>
          <a:p>
            <a:pPr algn="r"/>
            <a:r>
              <a:rPr lang="en-US" sz="1600" i="1">
                <a:solidFill>
                  <a:srgbClr val="548235"/>
                </a:solidFill>
              </a:rPr>
              <a:t>Training</a:t>
            </a:r>
          </a:p>
          <a:p>
            <a:pPr algn="r"/>
            <a:r>
              <a:rPr lang="en-US" sz="1600" i="1">
                <a:solidFill>
                  <a:srgbClr val="548235"/>
                </a:solidFill>
              </a:rPr>
              <a:t>participants</a:t>
            </a:r>
            <a:endParaRPr lang="da-DK" sz="1600" i="1">
              <a:solidFill>
                <a:srgbClr val="548235"/>
              </a:solidFill>
            </a:endParaRPr>
          </a:p>
        </p:txBody>
      </p:sp>
      <p:sp>
        <p:nvSpPr>
          <p:cNvPr id="7" name="Oval 6">
            <a:extLst>
              <a:ext uri="{FF2B5EF4-FFF2-40B4-BE49-F238E27FC236}">
                <a16:creationId xmlns:a16="http://schemas.microsoft.com/office/drawing/2014/main" id="{8349018B-6FCA-463D-8227-7838F4FC299F}"/>
              </a:ext>
            </a:extLst>
          </p:cNvPr>
          <p:cNvSpPr/>
          <p:nvPr/>
        </p:nvSpPr>
        <p:spPr>
          <a:xfrm>
            <a:off x="1802741" y="1790158"/>
            <a:ext cx="7761288" cy="3981450"/>
          </a:xfrm>
          <a:prstGeom prst="ellipse">
            <a:avLst/>
          </a:prstGeom>
          <a:noFill/>
          <a:ln w="38100">
            <a:solidFill>
              <a:srgbClr val="FAA00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rgbClr val="FAA001"/>
                </a:solidFill>
              </a:rPr>
              <a:t>Stakeholders</a:t>
            </a:r>
          </a:p>
          <a:p>
            <a:pPr algn="r"/>
            <a:r>
              <a:rPr lang="en-US" sz="1600" i="1" dirty="0">
                <a:solidFill>
                  <a:srgbClr val="FAA001"/>
                </a:solidFill>
              </a:rPr>
              <a:t>Interest, influence,</a:t>
            </a:r>
          </a:p>
          <a:p>
            <a:pPr algn="r"/>
            <a:r>
              <a:rPr lang="en-US" sz="1600" i="1" dirty="0">
                <a:solidFill>
                  <a:srgbClr val="FAA001"/>
                </a:solidFill>
              </a:rPr>
              <a:t>impact, involvement</a:t>
            </a:r>
            <a:endParaRPr lang="da-DK" sz="1600" i="1" dirty="0">
              <a:solidFill>
                <a:srgbClr val="FAA001"/>
              </a:solidFill>
            </a:endParaRPr>
          </a:p>
        </p:txBody>
      </p:sp>
    </p:spTree>
    <p:extLst>
      <p:ext uri="{BB962C8B-B14F-4D97-AF65-F5344CB8AC3E}">
        <p14:creationId xmlns:p14="http://schemas.microsoft.com/office/powerpoint/2010/main" val="2134973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D2F00A-CA74-8139-C275-CAAB4C05596B}"/>
              </a:ext>
            </a:extLst>
          </p:cNvPr>
          <p:cNvPicPr>
            <a:picLocks noChangeAspect="1"/>
          </p:cNvPicPr>
          <p:nvPr/>
        </p:nvPicPr>
        <p:blipFill>
          <a:blip r:embed="rId2"/>
          <a:stretch>
            <a:fillRect/>
          </a:stretch>
        </p:blipFill>
        <p:spPr>
          <a:xfrm>
            <a:off x="9639417" y="0"/>
            <a:ext cx="2552583" cy="1369156"/>
          </a:xfrm>
          <a:prstGeom prst="rect">
            <a:avLst/>
          </a:prstGeom>
        </p:spPr>
      </p:pic>
      <p:sp>
        <p:nvSpPr>
          <p:cNvPr id="5" name="Text Placeholder 4">
            <a:extLst>
              <a:ext uri="{FF2B5EF4-FFF2-40B4-BE49-F238E27FC236}">
                <a16:creationId xmlns:a16="http://schemas.microsoft.com/office/drawing/2014/main" id="{7B09A4CA-07B6-440A-A9E7-72C7E7FDF939}"/>
              </a:ext>
            </a:extLst>
          </p:cNvPr>
          <p:cNvSpPr>
            <a:spLocks noGrp="1"/>
          </p:cNvSpPr>
          <p:nvPr>
            <p:ph type="body" sz="quarter" idx="12"/>
          </p:nvPr>
        </p:nvSpPr>
        <p:spPr>
          <a:xfrm>
            <a:off x="611188" y="1625600"/>
            <a:ext cx="10963275" cy="4306888"/>
          </a:xfrm>
        </p:spPr>
        <p:txBody>
          <a:bodyPr/>
          <a:lstStyle/>
          <a:p>
            <a:pPr marL="285750" indent="-285750">
              <a:buFont typeface="Wingdings" panose="05000000000000000000" pitchFamily="2" charset="2"/>
              <a:buChar char="Ø"/>
            </a:pPr>
            <a:r>
              <a:rPr lang="it-IT" dirty="0"/>
              <a:t>Who is/should be involved in making the training happen (approval, organising, execution, attendance, etc.)</a:t>
            </a:r>
          </a:p>
          <a:p>
            <a:pPr marL="285750" indent="-285750">
              <a:buFont typeface="Wingdings" panose="05000000000000000000" pitchFamily="2" charset="2"/>
              <a:buChar char="Ø"/>
            </a:pPr>
            <a:r>
              <a:rPr lang="it-IT" dirty="0"/>
              <a:t>What &amp; how do they contribute?</a:t>
            </a:r>
          </a:p>
          <a:p>
            <a:pPr marL="285750" indent="-285750">
              <a:buFont typeface="Wingdings" panose="05000000000000000000" pitchFamily="2" charset="2"/>
              <a:buChar char="Ø"/>
            </a:pPr>
            <a:r>
              <a:rPr lang="it-IT" dirty="0"/>
              <a:t>What interests do the stakeholders have in the training?</a:t>
            </a:r>
          </a:p>
          <a:p>
            <a:pPr marL="285750" indent="-285750">
              <a:buFont typeface="Wingdings" panose="05000000000000000000" pitchFamily="2" charset="2"/>
              <a:buChar char="Ø"/>
            </a:pPr>
            <a:r>
              <a:rPr lang="it-IT" dirty="0"/>
              <a:t>What influence can or do the stakeholders have on the training?</a:t>
            </a:r>
          </a:p>
          <a:p>
            <a:pPr marL="285750" indent="-285750">
              <a:buFont typeface="Wingdings" panose="05000000000000000000" pitchFamily="2" charset="2"/>
              <a:buChar char="Ø"/>
            </a:pPr>
            <a:r>
              <a:rPr lang="it-IT" dirty="0"/>
              <a:t>How may stakeholders be affected or impacted by the training?</a:t>
            </a:r>
          </a:p>
          <a:p>
            <a:pPr marL="285750" indent="-285750">
              <a:buFont typeface="Wingdings" panose="05000000000000000000" pitchFamily="2" charset="2"/>
              <a:buChar char="Ø"/>
            </a:pPr>
            <a:r>
              <a:rPr lang="it-IT" dirty="0"/>
              <a:t>Which stakeholders are essential to involve?</a:t>
            </a:r>
          </a:p>
          <a:p>
            <a:pPr marL="285750" indent="-285750">
              <a:buFont typeface="Wingdings" panose="05000000000000000000" pitchFamily="2" charset="2"/>
              <a:buChar char="Ø"/>
            </a:pPr>
            <a:r>
              <a:rPr lang="it-IT" dirty="0"/>
              <a:t>At which stage do the stakeholders need to be involved?</a:t>
            </a:r>
          </a:p>
          <a:p>
            <a:pPr marL="285750" indent="-285750">
              <a:buFont typeface="Wingdings" panose="05000000000000000000" pitchFamily="2" charset="2"/>
              <a:buChar char="Ø"/>
            </a:pPr>
            <a:endParaRPr lang="it-IT" dirty="0"/>
          </a:p>
          <a:p>
            <a:pPr marL="285750" indent="-285750">
              <a:buFont typeface="Wingdings" panose="05000000000000000000" pitchFamily="2" charset="2"/>
              <a:buChar char="Ø"/>
            </a:pPr>
            <a:r>
              <a:rPr lang="it-IT" dirty="0"/>
              <a:t>Several ways to identify stakeholders</a:t>
            </a:r>
          </a:p>
          <a:p>
            <a:pPr marL="285750" indent="-285750">
              <a:buFont typeface="Wingdings" panose="05000000000000000000" pitchFamily="2" charset="2"/>
              <a:buChar char="Ø"/>
            </a:pPr>
            <a:r>
              <a:rPr lang="it-IT" dirty="0"/>
              <a:t>Several ways to think about their involvement: interest, influence, impact, roles, timing, etc.</a:t>
            </a:r>
          </a:p>
        </p:txBody>
      </p:sp>
      <p:sp>
        <p:nvSpPr>
          <p:cNvPr id="4" name="Text Placeholder 3">
            <a:extLst>
              <a:ext uri="{FF2B5EF4-FFF2-40B4-BE49-F238E27FC236}">
                <a16:creationId xmlns:a16="http://schemas.microsoft.com/office/drawing/2014/main" id="{E5795BF3-ED5C-4551-BA4F-7188EC37BACB}"/>
              </a:ext>
            </a:extLst>
          </p:cNvPr>
          <p:cNvSpPr>
            <a:spLocks noGrp="1"/>
          </p:cNvSpPr>
          <p:nvPr>
            <p:ph type="body" sz="quarter" idx="11"/>
          </p:nvPr>
        </p:nvSpPr>
        <p:spPr>
          <a:xfrm>
            <a:off x="610940" y="944869"/>
            <a:ext cx="10963275" cy="422275"/>
          </a:xfrm>
        </p:spPr>
        <p:txBody>
          <a:bodyPr/>
          <a:lstStyle/>
          <a:p>
            <a:r>
              <a:rPr lang="it-IT" i="1" dirty="0"/>
              <a:t>Who are your stakeholders? Some initial questions</a:t>
            </a:r>
          </a:p>
        </p:txBody>
      </p:sp>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a:t>Stakeholder Analysis</a:t>
            </a:r>
          </a:p>
        </p:txBody>
      </p:sp>
    </p:spTree>
    <p:extLst>
      <p:ext uri="{BB962C8B-B14F-4D97-AF65-F5344CB8AC3E}">
        <p14:creationId xmlns:p14="http://schemas.microsoft.com/office/powerpoint/2010/main" val="937376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B4979E7-E324-4EC7-8FAC-CB12F5D58F32}"/>
              </a:ext>
            </a:extLst>
          </p:cNvPr>
          <p:cNvSpPr/>
          <p:nvPr/>
        </p:nvSpPr>
        <p:spPr>
          <a:xfrm>
            <a:off x="5773119" y="6151233"/>
            <a:ext cx="6013342" cy="549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xt Placeholder 2">
            <a:extLst>
              <a:ext uri="{FF2B5EF4-FFF2-40B4-BE49-F238E27FC236}">
                <a16:creationId xmlns:a16="http://schemas.microsoft.com/office/drawing/2014/main" id="{20B4E6E3-01C5-413D-96FB-E9D57D759081}"/>
              </a:ext>
            </a:extLst>
          </p:cNvPr>
          <p:cNvSpPr>
            <a:spLocks noGrp="1"/>
          </p:cNvSpPr>
          <p:nvPr>
            <p:ph type="body" sz="quarter" idx="10"/>
          </p:nvPr>
        </p:nvSpPr>
        <p:spPr>
          <a:xfrm>
            <a:off x="2351655" y="459400"/>
            <a:ext cx="9610051" cy="422275"/>
          </a:xfrm>
        </p:spPr>
        <p:txBody>
          <a:bodyPr/>
          <a:lstStyle/>
          <a:p>
            <a:r>
              <a:rPr lang="it-IT"/>
              <a:t>Stakeholder Analysis example: Interest/Influence</a:t>
            </a:r>
          </a:p>
        </p:txBody>
      </p:sp>
      <p:sp>
        <p:nvSpPr>
          <p:cNvPr id="5" name="TextBox 4">
            <a:extLst>
              <a:ext uri="{FF2B5EF4-FFF2-40B4-BE49-F238E27FC236}">
                <a16:creationId xmlns:a16="http://schemas.microsoft.com/office/drawing/2014/main" id="{3E906D20-3657-4841-A317-F8BFD477079C}"/>
              </a:ext>
            </a:extLst>
          </p:cNvPr>
          <p:cNvSpPr txBox="1"/>
          <p:nvPr/>
        </p:nvSpPr>
        <p:spPr>
          <a:xfrm>
            <a:off x="542925" y="1304925"/>
            <a:ext cx="3600450" cy="4801314"/>
          </a:xfrm>
          <a:prstGeom prst="rect">
            <a:avLst/>
          </a:prstGeom>
          <a:noFill/>
        </p:spPr>
        <p:txBody>
          <a:bodyPr wrap="square" rtlCol="0">
            <a:spAutoFit/>
          </a:bodyPr>
          <a:lstStyle/>
          <a:p>
            <a:pPr marL="285750" indent="-285750">
              <a:buFont typeface="Wingdings" panose="05000000000000000000" pitchFamily="2" charset="2"/>
              <a:buChar char="Ø"/>
            </a:pPr>
            <a:r>
              <a:rPr lang="en-US" b="1">
                <a:solidFill>
                  <a:schemeClr val="accent4">
                    <a:lumMod val="75000"/>
                  </a:schemeClr>
                </a:solidFill>
              </a:rPr>
              <a:t>Interest</a:t>
            </a:r>
          </a:p>
          <a:p>
            <a:pPr marL="742950" lvl="1" indent="-285750">
              <a:buFont typeface="Wingdings" panose="05000000000000000000" pitchFamily="2" charset="2"/>
              <a:buChar char="Ø"/>
            </a:pPr>
            <a:r>
              <a:rPr lang="en-US"/>
              <a:t>Who is interested?</a:t>
            </a:r>
          </a:p>
          <a:p>
            <a:pPr marL="742950" lvl="1" indent="-285750">
              <a:buFont typeface="Wingdings" panose="05000000000000000000" pitchFamily="2" charset="2"/>
              <a:buChar char="Ø"/>
            </a:pPr>
            <a:r>
              <a:rPr lang="en-US"/>
              <a:t>Who could you interest?</a:t>
            </a:r>
          </a:p>
          <a:p>
            <a:pPr marL="742950" lvl="1" indent="-285750">
              <a:buFont typeface="Wingdings" panose="05000000000000000000" pitchFamily="2" charset="2"/>
              <a:buChar char="Ø"/>
            </a:pPr>
            <a:r>
              <a:rPr lang="en-US"/>
              <a:t>Who should be interested?</a:t>
            </a:r>
          </a:p>
          <a:p>
            <a:pPr marL="742950" lvl="1" indent="-285750">
              <a:buFont typeface="Wingdings" panose="05000000000000000000" pitchFamily="2" charset="2"/>
              <a:buChar char="Ø"/>
            </a:pPr>
            <a:endParaRPr lang="en-US"/>
          </a:p>
          <a:p>
            <a:pPr marL="285750" indent="-285750">
              <a:buFont typeface="Wingdings" panose="05000000000000000000" pitchFamily="2" charset="2"/>
              <a:buChar char="Ø"/>
            </a:pPr>
            <a:r>
              <a:rPr lang="en-US" b="1">
                <a:solidFill>
                  <a:schemeClr val="accent4">
                    <a:lumMod val="75000"/>
                  </a:schemeClr>
                </a:solidFill>
              </a:rPr>
              <a:t>Influence</a:t>
            </a:r>
          </a:p>
          <a:p>
            <a:pPr marL="742950" lvl="1" indent="-285750">
              <a:buFont typeface="Wingdings" panose="05000000000000000000" pitchFamily="2" charset="2"/>
              <a:buChar char="Ø"/>
            </a:pPr>
            <a:r>
              <a:rPr lang="en-US"/>
              <a:t>Who influences whether your training will happen or not?</a:t>
            </a:r>
          </a:p>
          <a:p>
            <a:pPr marL="742950" lvl="1" indent="-285750">
              <a:buFont typeface="Wingdings" panose="05000000000000000000" pitchFamily="2" charset="2"/>
              <a:buChar char="Ø"/>
            </a:pPr>
            <a:r>
              <a:rPr lang="en-US"/>
              <a:t>Who is influenced by your training?</a:t>
            </a:r>
          </a:p>
          <a:p>
            <a:pPr marL="742950" lvl="1" indent="-285750">
              <a:buFont typeface="Wingdings" panose="05000000000000000000" pitchFamily="2" charset="2"/>
              <a:buChar char="Ø"/>
            </a:pPr>
            <a:endParaRPr lang="en-US"/>
          </a:p>
          <a:p>
            <a:pPr marL="285750" lvl="1" indent="-285750">
              <a:buFont typeface="Wingdings" panose="05000000000000000000" pitchFamily="2" charset="2"/>
              <a:buChar char="Ø"/>
            </a:pPr>
            <a:r>
              <a:rPr lang="en-US">
                <a:solidFill>
                  <a:srgbClr val="548235"/>
                </a:solidFill>
              </a:rPr>
              <a:t>Characteristics of stakeholders</a:t>
            </a:r>
          </a:p>
          <a:p>
            <a:pPr lvl="1"/>
            <a:endParaRPr lang="en-US"/>
          </a:p>
        </p:txBody>
      </p:sp>
      <p:cxnSp>
        <p:nvCxnSpPr>
          <p:cNvPr id="6" name="Straight Arrow Connector 5">
            <a:extLst>
              <a:ext uri="{FF2B5EF4-FFF2-40B4-BE49-F238E27FC236}">
                <a16:creationId xmlns:a16="http://schemas.microsoft.com/office/drawing/2014/main" id="{32952924-B9AD-4CE8-B1E5-2E3A5EA047E8}"/>
              </a:ext>
            </a:extLst>
          </p:cNvPr>
          <p:cNvCxnSpPr/>
          <p:nvPr/>
        </p:nvCxnSpPr>
        <p:spPr>
          <a:xfrm>
            <a:off x="4143375" y="3103418"/>
            <a:ext cx="743768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BE72AA7-DB4E-4318-B9DA-BC9A1D0C6ABB}"/>
              </a:ext>
            </a:extLst>
          </p:cNvPr>
          <p:cNvCxnSpPr>
            <a:cxnSpLocks/>
          </p:cNvCxnSpPr>
          <p:nvPr/>
        </p:nvCxnSpPr>
        <p:spPr>
          <a:xfrm flipV="1">
            <a:off x="7682345" y="1094509"/>
            <a:ext cx="0" cy="47347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B0AF7C8-36B1-4370-BBA2-DCD42E442C9D}"/>
              </a:ext>
            </a:extLst>
          </p:cNvPr>
          <p:cNvSpPr txBox="1"/>
          <p:nvPr/>
        </p:nvSpPr>
        <p:spPr>
          <a:xfrm>
            <a:off x="7682345" y="881675"/>
            <a:ext cx="982961" cy="584775"/>
          </a:xfrm>
          <a:prstGeom prst="rect">
            <a:avLst/>
          </a:prstGeom>
          <a:noFill/>
        </p:spPr>
        <p:txBody>
          <a:bodyPr wrap="none" rtlCol="0">
            <a:spAutoFit/>
          </a:bodyPr>
          <a:lstStyle/>
          <a:p>
            <a:r>
              <a:rPr lang="en-US" sz="1600" b="1">
                <a:solidFill>
                  <a:srgbClr val="548235"/>
                </a:solidFill>
              </a:rPr>
              <a:t>Interest</a:t>
            </a:r>
          </a:p>
          <a:p>
            <a:r>
              <a:rPr lang="en-US" sz="1600">
                <a:solidFill>
                  <a:srgbClr val="548235"/>
                </a:solidFill>
              </a:rPr>
              <a:t>High</a:t>
            </a:r>
            <a:endParaRPr lang="da-DK" sz="1600">
              <a:solidFill>
                <a:srgbClr val="548235"/>
              </a:solidFill>
            </a:endParaRPr>
          </a:p>
        </p:txBody>
      </p:sp>
      <p:sp>
        <p:nvSpPr>
          <p:cNvPr id="11" name="TextBox 10">
            <a:extLst>
              <a:ext uri="{FF2B5EF4-FFF2-40B4-BE49-F238E27FC236}">
                <a16:creationId xmlns:a16="http://schemas.microsoft.com/office/drawing/2014/main" id="{6B1F594E-9D28-4862-A70C-DB189E25CA97}"/>
              </a:ext>
            </a:extLst>
          </p:cNvPr>
          <p:cNvSpPr txBox="1"/>
          <p:nvPr/>
        </p:nvSpPr>
        <p:spPr>
          <a:xfrm>
            <a:off x="11304269" y="3101095"/>
            <a:ext cx="689612" cy="338554"/>
          </a:xfrm>
          <a:prstGeom prst="rect">
            <a:avLst/>
          </a:prstGeom>
          <a:noFill/>
        </p:spPr>
        <p:txBody>
          <a:bodyPr wrap="none" rtlCol="0">
            <a:spAutoFit/>
          </a:bodyPr>
          <a:lstStyle/>
          <a:p>
            <a:r>
              <a:rPr lang="en-US" sz="1600">
                <a:solidFill>
                  <a:srgbClr val="548235"/>
                </a:solidFill>
              </a:rPr>
              <a:t>High</a:t>
            </a:r>
            <a:endParaRPr lang="da-DK" sz="1600">
              <a:solidFill>
                <a:srgbClr val="548235"/>
              </a:solidFill>
            </a:endParaRPr>
          </a:p>
        </p:txBody>
      </p:sp>
      <p:sp>
        <p:nvSpPr>
          <p:cNvPr id="12" name="TextBox 11">
            <a:extLst>
              <a:ext uri="{FF2B5EF4-FFF2-40B4-BE49-F238E27FC236}">
                <a16:creationId xmlns:a16="http://schemas.microsoft.com/office/drawing/2014/main" id="{D9653A6E-BEB0-4AAA-BBE8-C197E5C1DC24}"/>
              </a:ext>
            </a:extLst>
          </p:cNvPr>
          <p:cNvSpPr txBox="1"/>
          <p:nvPr/>
        </p:nvSpPr>
        <p:spPr>
          <a:xfrm>
            <a:off x="3858491" y="2808707"/>
            <a:ext cx="1164101" cy="584775"/>
          </a:xfrm>
          <a:prstGeom prst="rect">
            <a:avLst/>
          </a:prstGeom>
          <a:noFill/>
        </p:spPr>
        <p:txBody>
          <a:bodyPr wrap="none" rtlCol="0">
            <a:spAutoFit/>
          </a:bodyPr>
          <a:lstStyle/>
          <a:p>
            <a:r>
              <a:rPr lang="en-US" sz="1600" b="1">
                <a:solidFill>
                  <a:srgbClr val="548235"/>
                </a:solidFill>
              </a:rPr>
              <a:t>Influence</a:t>
            </a:r>
          </a:p>
          <a:p>
            <a:r>
              <a:rPr lang="en-US" sz="1600">
                <a:solidFill>
                  <a:srgbClr val="548235"/>
                </a:solidFill>
              </a:rPr>
              <a:t>   Low</a:t>
            </a:r>
            <a:endParaRPr lang="da-DK" sz="1600">
              <a:solidFill>
                <a:srgbClr val="548235"/>
              </a:solidFill>
            </a:endParaRPr>
          </a:p>
        </p:txBody>
      </p:sp>
      <p:sp>
        <p:nvSpPr>
          <p:cNvPr id="13" name="TextBox 12">
            <a:extLst>
              <a:ext uri="{FF2B5EF4-FFF2-40B4-BE49-F238E27FC236}">
                <a16:creationId xmlns:a16="http://schemas.microsoft.com/office/drawing/2014/main" id="{02D0AB73-FCEF-43E0-A518-E5BD76364E3E}"/>
              </a:ext>
            </a:extLst>
          </p:cNvPr>
          <p:cNvSpPr txBox="1"/>
          <p:nvPr/>
        </p:nvSpPr>
        <p:spPr>
          <a:xfrm>
            <a:off x="7658965" y="5658801"/>
            <a:ext cx="620683" cy="338554"/>
          </a:xfrm>
          <a:prstGeom prst="rect">
            <a:avLst/>
          </a:prstGeom>
          <a:noFill/>
        </p:spPr>
        <p:txBody>
          <a:bodyPr wrap="none" rtlCol="0">
            <a:spAutoFit/>
          </a:bodyPr>
          <a:lstStyle/>
          <a:p>
            <a:r>
              <a:rPr lang="en-US" sz="1600">
                <a:solidFill>
                  <a:srgbClr val="548235"/>
                </a:solidFill>
              </a:rPr>
              <a:t>Low</a:t>
            </a:r>
            <a:endParaRPr lang="da-DK" sz="1600">
              <a:solidFill>
                <a:srgbClr val="548235"/>
              </a:solidFill>
            </a:endParaRPr>
          </a:p>
        </p:txBody>
      </p:sp>
      <p:sp>
        <p:nvSpPr>
          <p:cNvPr id="14" name="TextBox 13">
            <a:extLst>
              <a:ext uri="{FF2B5EF4-FFF2-40B4-BE49-F238E27FC236}">
                <a16:creationId xmlns:a16="http://schemas.microsoft.com/office/drawing/2014/main" id="{57347A71-A946-44C9-9CEF-E70745759BBC}"/>
              </a:ext>
            </a:extLst>
          </p:cNvPr>
          <p:cNvSpPr txBox="1"/>
          <p:nvPr/>
        </p:nvSpPr>
        <p:spPr>
          <a:xfrm>
            <a:off x="3539836" y="5931486"/>
            <a:ext cx="4498347" cy="230832"/>
          </a:xfrm>
          <a:prstGeom prst="rect">
            <a:avLst/>
          </a:prstGeom>
          <a:noFill/>
        </p:spPr>
        <p:txBody>
          <a:bodyPr wrap="none" rtlCol="0">
            <a:spAutoFit/>
          </a:bodyPr>
          <a:lstStyle/>
          <a:p>
            <a:r>
              <a:rPr lang="en-US" sz="900" i="1">
                <a:solidFill>
                  <a:srgbClr val="548235"/>
                </a:solidFill>
              </a:rPr>
              <a:t>Place your stakeholders according to their level of interest and influence </a:t>
            </a:r>
            <a:endParaRPr lang="da-DK" sz="900" i="1">
              <a:solidFill>
                <a:srgbClr val="548235"/>
              </a:solidFill>
            </a:endParaRPr>
          </a:p>
        </p:txBody>
      </p:sp>
      <p:sp>
        <p:nvSpPr>
          <p:cNvPr id="15" name="Rectangle 14">
            <a:extLst>
              <a:ext uri="{FF2B5EF4-FFF2-40B4-BE49-F238E27FC236}">
                <a16:creationId xmlns:a16="http://schemas.microsoft.com/office/drawing/2014/main" id="{5520BD41-9145-46C3-A4BB-B5D22ED5F09D}"/>
              </a:ext>
            </a:extLst>
          </p:cNvPr>
          <p:cNvSpPr/>
          <p:nvPr/>
        </p:nvSpPr>
        <p:spPr>
          <a:xfrm>
            <a:off x="4437284" y="1656917"/>
            <a:ext cx="1011368" cy="884093"/>
          </a:xfrm>
          <a:prstGeom prst="rect">
            <a:avLst/>
          </a:prstGeom>
          <a:solidFill>
            <a:schemeClr val="accent2">
              <a:lumMod val="60000"/>
              <a:lumOff val="40000"/>
            </a:schemeClr>
          </a:solidFill>
          <a:ln>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ECRs</a:t>
            </a:r>
          </a:p>
          <a:p>
            <a:pPr algn="ctr"/>
            <a:r>
              <a:rPr lang="en-US" sz="800" dirty="0">
                <a:solidFill>
                  <a:schemeClr val="tx1"/>
                </a:solidFill>
              </a:rPr>
              <a:t>Characteristics</a:t>
            </a:r>
          </a:p>
          <a:p>
            <a:pPr algn="ctr"/>
            <a:r>
              <a:rPr lang="en-US" sz="800" dirty="0">
                <a:solidFill>
                  <a:schemeClr val="tx1"/>
                </a:solidFill>
              </a:rPr>
              <a:t>……</a:t>
            </a:r>
          </a:p>
          <a:p>
            <a:pPr algn="ctr"/>
            <a:r>
              <a:rPr lang="en-US" sz="800" dirty="0">
                <a:solidFill>
                  <a:schemeClr val="tx1"/>
                </a:solidFill>
              </a:rPr>
              <a:t>……</a:t>
            </a:r>
            <a:endParaRPr lang="da-DK" sz="800" dirty="0">
              <a:solidFill>
                <a:schemeClr val="tx1"/>
              </a:solidFill>
            </a:endParaRPr>
          </a:p>
        </p:txBody>
      </p:sp>
      <p:sp>
        <p:nvSpPr>
          <p:cNvPr id="16" name="Rectangle 15">
            <a:extLst>
              <a:ext uri="{FF2B5EF4-FFF2-40B4-BE49-F238E27FC236}">
                <a16:creationId xmlns:a16="http://schemas.microsoft.com/office/drawing/2014/main" id="{F3FE28C7-44DF-437B-B638-58D8BFE43844}"/>
              </a:ext>
            </a:extLst>
          </p:cNvPr>
          <p:cNvSpPr/>
          <p:nvPr/>
        </p:nvSpPr>
        <p:spPr>
          <a:xfrm>
            <a:off x="9822241" y="4440986"/>
            <a:ext cx="1011368" cy="884093"/>
          </a:xfrm>
          <a:prstGeom prst="rect">
            <a:avLst/>
          </a:prstGeom>
          <a:solidFill>
            <a:schemeClr val="accent2">
              <a:lumMod val="60000"/>
              <a:lumOff val="40000"/>
            </a:schemeClr>
          </a:solidFill>
          <a:ln>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Heads of Department</a:t>
            </a:r>
          </a:p>
          <a:p>
            <a:pPr algn="ctr"/>
            <a:r>
              <a:rPr lang="en-US" sz="800">
                <a:solidFill>
                  <a:schemeClr val="tx1"/>
                </a:solidFill>
              </a:rPr>
              <a:t>Characteristics</a:t>
            </a:r>
          </a:p>
          <a:p>
            <a:pPr algn="ctr"/>
            <a:r>
              <a:rPr lang="en-US" sz="800">
                <a:solidFill>
                  <a:schemeClr val="tx1"/>
                </a:solidFill>
              </a:rPr>
              <a:t>……</a:t>
            </a:r>
          </a:p>
          <a:p>
            <a:pPr algn="ctr"/>
            <a:r>
              <a:rPr lang="en-US" sz="800">
                <a:solidFill>
                  <a:schemeClr val="tx1"/>
                </a:solidFill>
              </a:rPr>
              <a:t>……</a:t>
            </a:r>
            <a:endParaRPr lang="da-DK" sz="800">
              <a:solidFill>
                <a:schemeClr val="tx1"/>
              </a:solidFill>
            </a:endParaRPr>
          </a:p>
        </p:txBody>
      </p:sp>
      <p:sp>
        <p:nvSpPr>
          <p:cNvPr id="17" name="TextBox 16">
            <a:extLst>
              <a:ext uri="{FF2B5EF4-FFF2-40B4-BE49-F238E27FC236}">
                <a16:creationId xmlns:a16="http://schemas.microsoft.com/office/drawing/2014/main" id="{827CB3C5-03C6-4466-B46F-13F8F59E7785}"/>
              </a:ext>
            </a:extLst>
          </p:cNvPr>
          <p:cNvSpPr txBox="1"/>
          <p:nvPr/>
        </p:nvSpPr>
        <p:spPr>
          <a:xfrm>
            <a:off x="3781301" y="937751"/>
            <a:ext cx="3627916" cy="215444"/>
          </a:xfrm>
          <a:prstGeom prst="rect">
            <a:avLst/>
          </a:prstGeom>
          <a:noFill/>
        </p:spPr>
        <p:txBody>
          <a:bodyPr wrap="none" rtlCol="0">
            <a:spAutoFit/>
          </a:bodyPr>
          <a:lstStyle/>
          <a:p>
            <a:r>
              <a:rPr lang="en-US" sz="800" dirty="0">
                <a:solidFill>
                  <a:srgbClr val="548235"/>
                </a:solidFill>
              </a:rPr>
              <a:t>Stakeholder mapping for citizen science training implementation</a:t>
            </a:r>
            <a:endParaRPr lang="da-DK" sz="800" dirty="0">
              <a:solidFill>
                <a:srgbClr val="548235"/>
              </a:solidFill>
            </a:endParaRPr>
          </a:p>
        </p:txBody>
      </p:sp>
      <p:sp>
        <p:nvSpPr>
          <p:cNvPr id="18" name="TextBox 17">
            <a:extLst>
              <a:ext uri="{FF2B5EF4-FFF2-40B4-BE49-F238E27FC236}">
                <a16:creationId xmlns:a16="http://schemas.microsoft.com/office/drawing/2014/main" id="{E9984D7E-1B1C-4860-8C0F-A445652765E1}"/>
              </a:ext>
            </a:extLst>
          </p:cNvPr>
          <p:cNvSpPr txBox="1"/>
          <p:nvPr/>
        </p:nvSpPr>
        <p:spPr>
          <a:xfrm>
            <a:off x="10327925" y="932357"/>
            <a:ext cx="1633781" cy="215444"/>
          </a:xfrm>
          <a:prstGeom prst="rect">
            <a:avLst/>
          </a:prstGeom>
          <a:noFill/>
        </p:spPr>
        <p:txBody>
          <a:bodyPr wrap="none" rtlCol="0">
            <a:spAutoFit/>
          </a:bodyPr>
          <a:lstStyle/>
          <a:p>
            <a:r>
              <a:rPr lang="en-US" sz="800">
                <a:solidFill>
                  <a:srgbClr val="548235"/>
                </a:solidFill>
              </a:rPr>
              <a:t>Intervention Area: </a:t>
            </a:r>
            <a:r>
              <a:rPr lang="en-US" sz="800">
                <a:solidFill>
                  <a:schemeClr val="tx2"/>
                </a:solidFill>
              </a:rPr>
              <a:t>Research</a:t>
            </a:r>
            <a:endParaRPr lang="da-DK" sz="800">
              <a:solidFill>
                <a:schemeClr val="tx2"/>
              </a:solidFill>
            </a:endParaRPr>
          </a:p>
        </p:txBody>
      </p:sp>
      <p:sp>
        <p:nvSpPr>
          <p:cNvPr id="20" name="Rectangle 19">
            <a:extLst>
              <a:ext uri="{FF2B5EF4-FFF2-40B4-BE49-F238E27FC236}">
                <a16:creationId xmlns:a16="http://schemas.microsoft.com/office/drawing/2014/main" id="{80628541-744B-4676-B1E5-DFFA4011A934}"/>
              </a:ext>
            </a:extLst>
          </p:cNvPr>
          <p:cNvSpPr/>
          <p:nvPr/>
        </p:nvSpPr>
        <p:spPr>
          <a:xfrm>
            <a:off x="10327925" y="1579167"/>
            <a:ext cx="1011368" cy="884093"/>
          </a:xfrm>
          <a:prstGeom prst="rect">
            <a:avLst/>
          </a:prstGeom>
          <a:solidFill>
            <a:schemeClr val="accent2">
              <a:lumMod val="60000"/>
              <a:lumOff val="40000"/>
            </a:schemeClr>
          </a:solidFill>
          <a:ln>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Dean</a:t>
            </a:r>
          </a:p>
          <a:p>
            <a:pPr algn="ctr"/>
            <a:r>
              <a:rPr lang="en-US" sz="800">
                <a:solidFill>
                  <a:schemeClr val="tx1"/>
                </a:solidFill>
              </a:rPr>
              <a:t>Characteristics</a:t>
            </a:r>
          </a:p>
          <a:p>
            <a:pPr algn="ctr"/>
            <a:r>
              <a:rPr lang="en-US" sz="800">
                <a:solidFill>
                  <a:schemeClr val="tx1"/>
                </a:solidFill>
              </a:rPr>
              <a:t>……</a:t>
            </a:r>
          </a:p>
          <a:p>
            <a:pPr algn="ctr"/>
            <a:r>
              <a:rPr lang="en-US" sz="800">
                <a:solidFill>
                  <a:schemeClr val="tx1"/>
                </a:solidFill>
              </a:rPr>
              <a:t>……</a:t>
            </a:r>
            <a:endParaRPr lang="da-DK" sz="800">
              <a:solidFill>
                <a:schemeClr val="tx1"/>
              </a:solidFill>
            </a:endParaRPr>
          </a:p>
        </p:txBody>
      </p:sp>
      <p:sp>
        <p:nvSpPr>
          <p:cNvPr id="21" name="Rectangle 20">
            <a:extLst>
              <a:ext uri="{FF2B5EF4-FFF2-40B4-BE49-F238E27FC236}">
                <a16:creationId xmlns:a16="http://schemas.microsoft.com/office/drawing/2014/main" id="{0E45A309-8DF0-4B29-92E5-AF9E41DF0A9A}"/>
              </a:ext>
            </a:extLst>
          </p:cNvPr>
          <p:cNvSpPr/>
          <p:nvPr/>
        </p:nvSpPr>
        <p:spPr>
          <a:xfrm>
            <a:off x="4437284" y="4365469"/>
            <a:ext cx="1011368" cy="884093"/>
          </a:xfrm>
          <a:prstGeom prst="rect">
            <a:avLst/>
          </a:prstGeom>
          <a:solidFill>
            <a:schemeClr val="accent2">
              <a:lumMod val="60000"/>
              <a:lumOff val="40000"/>
            </a:schemeClr>
          </a:solidFill>
          <a:ln>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Funding Officers</a:t>
            </a:r>
          </a:p>
          <a:p>
            <a:pPr algn="ctr"/>
            <a:r>
              <a:rPr lang="en-US" sz="800">
                <a:solidFill>
                  <a:schemeClr val="tx1"/>
                </a:solidFill>
              </a:rPr>
              <a:t>Characteristics</a:t>
            </a:r>
          </a:p>
          <a:p>
            <a:pPr algn="ctr"/>
            <a:r>
              <a:rPr lang="en-US" sz="800">
                <a:solidFill>
                  <a:schemeClr val="tx1"/>
                </a:solidFill>
              </a:rPr>
              <a:t>……</a:t>
            </a:r>
          </a:p>
          <a:p>
            <a:pPr algn="ctr"/>
            <a:r>
              <a:rPr lang="en-US" sz="800">
                <a:solidFill>
                  <a:schemeClr val="tx1"/>
                </a:solidFill>
              </a:rPr>
              <a:t>……</a:t>
            </a:r>
            <a:endParaRPr lang="da-DK" sz="800">
              <a:solidFill>
                <a:schemeClr val="tx1"/>
              </a:solidFill>
            </a:endParaRPr>
          </a:p>
        </p:txBody>
      </p:sp>
      <p:sp>
        <p:nvSpPr>
          <p:cNvPr id="22" name="Rectangle 21">
            <a:extLst>
              <a:ext uri="{FF2B5EF4-FFF2-40B4-BE49-F238E27FC236}">
                <a16:creationId xmlns:a16="http://schemas.microsoft.com/office/drawing/2014/main" id="{5412807A-5E93-47D8-A0EB-718449D59738}"/>
              </a:ext>
            </a:extLst>
          </p:cNvPr>
          <p:cNvSpPr/>
          <p:nvPr/>
        </p:nvSpPr>
        <p:spPr>
          <a:xfrm>
            <a:off x="5491664" y="1174817"/>
            <a:ext cx="1011368" cy="884093"/>
          </a:xfrm>
          <a:prstGeom prst="rect">
            <a:avLst/>
          </a:prstGeom>
          <a:solidFill>
            <a:schemeClr val="accent2">
              <a:lumMod val="60000"/>
              <a:lumOff val="40000"/>
            </a:schemeClr>
          </a:solidFill>
          <a:ln>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a:solidFill>
                  <a:schemeClr val="tx1"/>
                </a:solidFill>
              </a:rPr>
              <a:t>External collaborators</a:t>
            </a:r>
          </a:p>
          <a:p>
            <a:pPr algn="ctr"/>
            <a:r>
              <a:rPr lang="en-US" sz="800">
                <a:solidFill>
                  <a:schemeClr val="tx1"/>
                </a:solidFill>
              </a:rPr>
              <a:t>Characteristics</a:t>
            </a:r>
          </a:p>
          <a:p>
            <a:pPr algn="ctr"/>
            <a:r>
              <a:rPr lang="en-US" sz="800">
                <a:solidFill>
                  <a:schemeClr val="tx1"/>
                </a:solidFill>
              </a:rPr>
              <a:t>……</a:t>
            </a:r>
          </a:p>
          <a:p>
            <a:pPr algn="ctr"/>
            <a:r>
              <a:rPr lang="en-US" sz="800">
                <a:solidFill>
                  <a:schemeClr val="tx1"/>
                </a:solidFill>
              </a:rPr>
              <a:t>……</a:t>
            </a:r>
            <a:endParaRPr lang="da-DK" sz="800">
              <a:solidFill>
                <a:schemeClr val="tx1"/>
              </a:solidFill>
            </a:endParaRPr>
          </a:p>
        </p:txBody>
      </p:sp>
      <p:sp>
        <p:nvSpPr>
          <p:cNvPr id="23" name="Rectangle 22">
            <a:extLst>
              <a:ext uri="{FF2B5EF4-FFF2-40B4-BE49-F238E27FC236}">
                <a16:creationId xmlns:a16="http://schemas.microsoft.com/office/drawing/2014/main" id="{04AE616C-F14B-4C9D-8481-A1BC3D60D886}"/>
              </a:ext>
            </a:extLst>
          </p:cNvPr>
          <p:cNvSpPr/>
          <p:nvPr/>
        </p:nvSpPr>
        <p:spPr>
          <a:xfrm>
            <a:off x="5380909" y="2672052"/>
            <a:ext cx="1011368" cy="884093"/>
          </a:xfrm>
          <a:prstGeom prst="rect">
            <a:avLst/>
          </a:prstGeom>
          <a:solidFill>
            <a:schemeClr val="accent2">
              <a:lumMod val="60000"/>
              <a:lumOff val="40000"/>
            </a:schemeClr>
          </a:solidFill>
          <a:ln>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Research Library Staff</a:t>
            </a:r>
          </a:p>
          <a:p>
            <a:pPr algn="ctr"/>
            <a:r>
              <a:rPr lang="en-US" sz="800">
                <a:solidFill>
                  <a:schemeClr val="tx1"/>
                </a:solidFill>
              </a:rPr>
              <a:t>Characteristics</a:t>
            </a:r>
          </a:p>
          <a:p>
            <a:pPr algn="ctr"/>
            <a:r>
              <a:rPr lang="en-US" sz="800">
                <a:solidFill>
                  <a:schemeClr val="tx1"/>
                </a:solidFill>
              </a:rPr>
              <a:t>……</a:t>
            </a:r>
          </a:p>
          <a:p>
            <a:pPr algn="ctr"/>
            <a:r>
              <a:rPr lang="en-US" sz="800">
                <a:solidFill>
                  <a:schemeClr val="tx1"/>
                </a:solidFill>
              </a:rPr>
              <a:t>……</a:t>
            </a:r>
            <a:endParaRPr lang="da-DK" sz="800">
              <a:solidFill>
                <a:schemeClr val="tx1"/>
              </a:solidFill>
            </a:endParaRPr>
          </a:p>
        </p:txBody>
      </p:sp>
      <p:sp>
        <p:nvSpPr>
          <p:cNvPr id="24" name="Rectangle 23">
            <a:extLst>
              <a:ext uri="{FF2B5EF4-FFF2-40B4-BE49-F238E27FC236}">
                <a16:creationId xmlns:a16="http://schemas.microsoft.com/office/drawing/2014/main" id="{D68704FD-8AC7-4BC2-8360-1353C0E6AC56}"/>
              </a:ext>
            </a:extLst>
          </p:cNvPr>
          <p:cNvSpPr/>
          <p:nvPr/>
        </p:nvSpPr>
        <p:spPr>
          <a:xfrm>
            <a:off x="7176661" y="2139118"/>
            <a:ext cx="1011368" cy="884093"/>
          </a:xfrm>
          <a:prstGeom prst="rect">
            <a:avLst/>
          </a:prstGeom>
          <a:solidFill>
            <a:schemeClr val="accent2">
              <a:lumMod val="60000"/>
              <a:lumOff val="40000"/>
            </a:schemeClr>
          </a:solidFill>
          <a:ln>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Researchers</a:t>
            </a:r>
          </a:p>
          <a:p>
            <a:pPr algn="ctr"/>
            <a:r>
              <a:rPr lang="en-US" sz="800">
                <a:solidFill>
                  <a:schemeClr val="tx1"/>
                </a:solidFill>
              </a:rPr>
              <a:t>Characteristics</a:t>
            </a:r>
          </a:p>
          <a:p>
            <a:pPr algn="ctr"/>
            <a:r>
              <a:rPr lang="en-US" sz="800">
                <a:solidFill>
                  <a:schemeClr val="tx1"/>
                </a:solidFill>
              </a:rPr>
              <a:t>……</a:t>
            </a:r>
          </a:p>
          <a:p>
            <a:pPr algn="ctr"/>
            <a:r>
              <a:rPr lang="en-US" sz="800">
                <a:solidFill>
                  <a:schemeClr val="tx1"/>
                </a:solidFill>
              </a:rPr>
              <a:t>……</a:t>
            </a:r>
            <a:endParaRPr lang="da-DK" sz="800">
              <a:solidFill>
                <a:schemeClr val="tx1"/>
              </a:solidFill>
            </a:endParaRPr>
          </a:p>
        </p:txBody>
      </p:sp>
      <p:pic>
        <p:nvPicPr>
          <p:cNvPr id="2" name="Picture 1">
            <a:extLst>
              <a:ext uri="{FF2B5EF4-FFF2-40B4-BE49-F238E27FC236}">
                <a16:creationId xmlns:a16="http://schemas.microsoft.com/office/drawing/2014/main" id="{9CB6122B-01BE-8EA9-F4C9-CFA47AE141EB}"/>
              </a:ext>
            </a:extLst>
          </p:cNvPr>
          <p:cNvPicPr>
            <a:picLocks noChangeAspect="1"/>
          </p:cNvPicPr>
          <p:nvPr/>
        </p:nvPicPr>
        <p:blipFill>
          <a:blip r:embed="rId2"/>
          <a:stretch>
            <a:fillRect/>
          </a:stretch>
        </p:blipFill>
        <p:spPr>
          <a:xfrm>
            <a:off x="9642756" y="5477740"/>
            <a:ext cx="2552583" cy="1369156"/>
          </a:xfrm>
          <a:prstGeom prst="rect">
            <a:avLst/>
          </a:prstGeom>
        </p:spPr>
      </p:pic>
    </p:spTree>
    <p:extLst>
      <p:ext uri="{BB962C8B-B14F-4D97-AF65-F5344CB8AC3E}">
        <p14:creationId xmlns:p14="http://schemas.microsoft.com/office/powerpoint/2010/main" val="368774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B4E6E3-01C5-413D-96FB-E9D57D759081}"/>
              </a:ext>
            </a:extLst>
          </p:cNvPr>
          <p:cNvSpPr>
            <a:spLocks noGrp="1"/>
          </p:cNvSpPr>
          <p:nvPr>
            <p:ph type="body" sz="quarter" idx="10"/>
          </p:nvPr>
        </p:nvSpPr>
        <p:spPr>
          <a:xfrm>
            <a:off x="2351655" y="459400"/>
            <a:ext cx="9751445" cy="422275"/>
          </a:xfrm>
        </p:spPr>
        <p:txBody>
          <a:bodyPr/>
          <a:lstStyle/>
          <a:p>
            <a:r>
              <a:rPr lang="it-IT"/>
              <a:t>Stakeholder Analysis example: Timing/Stakeholders</a:t>
            </a:r>
          </a:p>
        </p:txBody>
      </p:sp>
      <p:cxnSp>
        <p:nvCxnSpPr>
          <p:cNvPr id="6" name="Straight Arrow Connector 5">
            <a:extLst>
              <a:ext uri="{FF2B5EF4-FFF2-40B4-BE49-F238E27FC236}">
                <a16:creationId xmlns:a16="http://schemas.microsoft.com/office/drawing/2014/main" id="{32952924-B9AD-4CE8-B1E5-2E3A5EA047E8}"/>
              </a:ext>
            </a:extLst>
          </p:cNvPr>
          <p:cNvCxnSpPr>
            <a:cxnSpLocks/>
          </p:cNvCxnSpPr>
          <p:nvPr/>
        </p:nvCxnSpPr>
        <p:spPr>
          <a:xfrm>
            <a:off x="1130300" y="5148118"/>
            <a:ext cx="1039996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B0AF7C8-36B1-4370-BBA2-DCD42E442C9D}"/>
              </a:ext>
            </a:extLst>
          </p:cNvPr>
          <p:cNvSpPr txBox="1"/>
          <p:nvPr/>
        </p:nvSpPr>
        <p:spPr>
          <a:xfrm>
            <a:off x="331200" y="1471756"/>
            <a:ext cx="5586999" cy="338554"/>
          </a:xfrm>
          <a:prstGeom prst="rect">
            <a:avLst/>
          </a:prstGeom>
          <a:noFill/>
        </p:spPr>
        <p:txBody>
          <a:bodyPr wrap="square" rtlCol="0">
            <a:spAutoFit/>
          </a:bodyPr>
          <a:lstStyle/>
          <a:p>
            <a:r>
              <a:rPr lang="en-US" sz="1600" b="1">
                <a:solidFill>
                  <a:srgbClr val="548235"/>
                </a:solidFill>
              </a:rPr>
              <a:t>Stakeholders – </a:t>
            </a:r>
            <a:r>
              <a:rPr lang="en-US" sz="1600" i="1">
                <a:solidFill>
                  <a:srgbClr val="548235"/>
                </a:solidFill>
              </a:rPr>
              <a:t>any change agents?</a:t>
            </a:r>
            <a:endParaRPr lang="da-DK" sz="1600">
              <a:solidFill>
                <a:srgbClr val="548235"/>
              </a:solidFill>
            </a:endParaRPr>
          </a:p>
        </p:txBody>
      </p:sp>
      <p:sp>
        <p:nvSpPr>
          <p:cNvPr id="12" name="TextBox 11">
            <a:extLst>
              <a:ext uri="{FF2B5EF4-FFF2-40B4-BE49-F238E27FC236}">
                <a16:creationId xmlns:a16="http://schemas.microsoft.com/office/drawing/2014/main" id="{D9653A6E-BEB0-4AAA-BBE8-C197E5C1DC24}"/>
              </a:ext>
            </a:extLst>
          </p:cNvPr>
          <p:cNvSpPr txBox="1"/>
          <p:nvPr/>
        </p:nvSpPr>
        <p:spPr>
          <a:xfrm>
            <a:off x="661740" y="4855730"/>
            <a:ext cx="10868520" cy="830997"/>
          </a:xfrm>
          <a:prstGeom prst="rect">
            <a:avLst/>
          </a:prstGeom>
          <a:noFill/>
        </p:spPr>
        <p:txBody>
          <a:bodyPr wrap="square" rtlCol="0">
            <a:spAutoFit/>
          </a:bodyPr>
          <a:lstStyle/>
          <a:p>
            <a:r>
              <a:rPr lang="en-US" sz="1600" b="1">
                <a:solidFill>
                  <a:srgbClr val="548235"/>
                </a:solidFill>
              </a:rPr>
              <a:t>Timing</a:t>
            </a:r>
          </a:p>
          <a:p>
            <a:r>
              <a:rPr lang="en-US" sz="1600">
                <a:solidFill>
                  <a:srgbClr val="548235"/>
                </a:solidFill>
              </a:rPr>
              <a:t>   Planning –    Design –    Coordination –    Outreach –    Execution –    Evaluation –    Follow-up</a:t>
            </a:r>
            <a:endParaRPr lang="da-DK" sz="1600">
              <a:solidFill>
                <a:srgbClr val="548235"/>
              </a:solidFill>
            </a:endParaRPr>
          </a:p>
          <a:p>
            <a:r>
              <a:rPr lang="en-US" sz="1600">
                <a:solidFill>
                  <a:srgbClr val="548235"/>
                </a:solidFill>
              </a:rPr>
              <a:t> </a:t>
            </a:r>
            <a:endParaRPr lang="da-DK" sz="1600">
              <a:solidFill>
                <a:srgbClr val="548235"/>
              </a:solidFill>
            </a:endParaRPr>
          </a:p>
        </p:txBody>
      </p:sp>
      <p:sp>
        <p:nvSpPr>
          <p:cNvPr id="14" name="TextBox 13">
            <a:extLst>
              <a:ext uri="{FF2B5EF4-FFF2-40B4-BE49-F238E27FC236}">
                <a16:creationId xmlns:a16="http://schemas.microsoft.com/office/drawing/2014/main" id="{57347A71-A946-44C9-9CEF-E70745759BBC}"/>
              </a:ext>
            </a:extLst>
          </p:cNvPr>
          <p:cNvSpPr txBox="1"/>
          <p:nvPr/>
        </p:nvSpPr>
        <p:spPr>
          <a:xfrm>
            <a:off x="212436" y="1733366"/>
            <a:ext cx="4498347" cy="230832"/>
          </a:xfrm>
          <a:prstGeom prst="rect">
            <a:avLst/>
          </a:prstGeom>
          <a:noFill/>
        </p:spPr>
        <p:txBody>
          <a:bodyPr wrap="square" rtlCol="0">
            <a:spAutoFit/>
          </a:bodyPr>
          <a:lstStyle/>
          <a:p>
            <a:r>
              <a:rPr lang="en-US" sz="900" i="1">
                <a:solidFill>
                  <a:srgbClr val="548235"/>
                </a:solidFill>
              </a:rPr>
              <a:t>Place your stakeholders according to when you need to involve them</a:t>
            </a:r>
            <a:endParaRPr lang="da-DK" sz="900" i="1">
              <a:solidFill>
                <a:srgbClr val="548235"/>
              </a:solidFill>
            </a:endParaRPr>
          </a:p>
        </p:txBody>
      </p:sp>
      <p:sp>
        <p:nvSpPr>
          <p:cNvPr id="17" name="TextBox 16">
            <a:extLst>
              <a:ext uri="{FF2B5EF4-FFF2-40B4-BE49-F238E27FC236}">
                <a16:creationId xmlns:a16="http://schemas.microsoft.com/office/drawing/2014/main" id="{827CB3C5-03C6-4466-B46F-13F8F59E7785}"/>
              </a:ext>
            </a:extLst>
          </p:cNvPr>
          <p:cNvSpPr txBox="1"/>
          <p:nvPr/>
        </p:nvSpPr>
        <p:spPr>
          <a:xfrm>
            <a:off x="3781301" y="937751"/>
            <a:ext cx="3608680" cy="215444"/>
          </a:xfrm>
          <a:prstGeom prst="rect">
            <a:avLst/>
          </a:prstGeom>
          <a:noFill/>
        </p:spPr>
        <p:txBody>
          <a:bodyPr wrap="none" rtlCol="0">
            <a:spAutoFit/>
          </a:bodyPr>
          <a:lstStyle/>
          <a:p>
            <a:r>
              <a:rPr lang="en-US" sz="800" dirty="0">
                <a:solidFill>
                  <a:srgbClr val="548235"/>
                </a:solidFill>
              </a:rPr>
              <a:t>Stakeholder mapping for citizen science training implementation</a:t>
            </a:r>
            <a:endParaRPr lang="da-DK" sz="800" dirty="0">
              <a:solidFill>
                <a:srgbClr val="548235"/>
              </a:solidFill>
            </a:endParaRPr>
          </a:p>
        </p:txBody>
      </p:sp>
      <p:sp>
        <p:nvSpPr>
          <p:cNvPr id="18" name="TextBox 17">
            <a:extLst>
              <a:ext uri="{FF2B5EF4-FFF2-40B4-BE49-F238E27FC236}">
                <a16:creationId xmlns:a16="http://schemas.microsoft.com/office/drawing/2014/main" id="{E9984D7E-1B1C-4860-8C0F-A445652765E1}"/>
              </a:ext>
            </a:extLst>
          </p:cNvPr>
          <p:cNvSpPr txBox="1"/>
          <p:nvPr/>
        </p:nvSpPr>
        <p:spPr>
          <a:xfrm>
            <a:off x="10327925" y="932357"/>
            <a:ext cx="1633781" cy="215444"/>
          </a:xfrm>
          <a:prstGeom prst="rect">
            <a:avLst/>
          </a:prstGeom>
          <a:noFill/>
        </p:spPr>
        <p:txBody>
          <a:bodyPr wrap="none" rtlCol="0">
            <a:spAutoFit/>
          </a:bodyPr>
          <a:lstStyle/>
          <a:p>
            <a:r>
              <a:rPr lang="en-US" sz="800" dirty="0">
                <a:solidFill>
                  <a:srgbClr val="548235"/>
                </a:solidFill>
              </a:rPr>
              <a:t>Intervention Area: </a:t>
            </a:r>
            <a:r>
              <a:rPr lang="en-US" sz="800" dirty="0">
                <a:solidFill>
                  <a:schemeClr val="tx2"/>
                </a:solidFill>
              </a:rPr>
              <a:t>Research</a:t>
            </a:r>
            <a:endParaRPr lang="da-DK" sz="800" dirty="0">
              <a:solidFill>
                <a:schemeClr val="tx2"/>
              </a:solidFill>
            </a:endParaRPr>
          </a:p>
        </p:txBody>
      </p:sp>
      <p:sp>
        <p:nvSpPr>
          <p:cNvPr id="25" name="Rectangle 24">
            <a:extLst>
              <a:ext uri="{FF2B5EF4-FFF2-40B4-BE49-F238E27FC236}">
                <a16:creationId xmlns:a16="http://schemas.microsoft.com/office/drawing/2014/main" id="{6855E2F1-375A-42F9-8A79-04F43A7176B7}"/>
              </a:ext>
            </a:extLst>
          </p:cNvPr>
          <p:cNvSpPr/>
          <p:nvPr/>
        </p:nvSpPr>
        <p:spPr>
          <a:xfrm>
            <a:off x="6305550" y="4518800"/>
            <a:ext cx="3841750" cy="483124"/>
          </a:xfrm>
          <a:prstGeom prst="rect">
            <a:avLst/>
          </a:prstGeom>
          <a:solidFill>
            <a:schemeClr val="accent2">
              <a:lumMod val="60000"/>
              <a:lumOff val="40000"/>
            </a:schemeClr>
          </a:solidFill>
          <a:ln>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ECRs</a:t>
            </a:r>
          </a:p>
          <a:p>
            <a:pPr algn="ctr"/>
            <a:r>
              <a:rPr lang="en-US" sz="800">
                <a:solidFill>
                  <a:schemeClr val="tx1"/>
                </a:solidFill>
              </a:rPr>
              <a:t>Characteristics</a:t>
            </a:r>
          </a:p>
        </p:txBody>
      </p:sp>
      <p:sp>
        <p:nvSpPr>
          <p:cNvPr id="26" name="Rectangle 25">
            <a:extLst>
              <a:ext uri="{FF2B5EF4-FFF2-40B4-BE49-F238E27FC236}">
                <a16:creationId xmlns:a16="http://schemas.microsoft.com/office/drawing/2014/main" id="{8797AB8B-D2AD-44DD-91B5-5812FE4E440C}"/>
              </a:ext>
            </a:extLst>
          </p:cNvPr>
          <p:cNvSpPr/>
          <p:nvPr/>
        </p:nvSpPr>
        <p:spPr>
          <a:xfrm>
            <a:off x="755375" y="3994051"/>
            <a:ext cx="1414692" cy="570864"/>
          </a:xfrm>
          <a:prstGeom prst="rect">
            <a:avLst/>
          </a:prstGeom>
          <a:solidFill>
            <a:schemeClr val="accent2">
              <a:lumMod val="60000"/>
              <a:lumOff val="40000"/>
            </a:schemeClr>
          </a:solidFill>
          <a:ln>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Heads of Department</a:t>
            </a:r>
          </a:p>
          <a:p>
            <a:pPr algn="ctr"/>
            <a:r>
              <a:rPr lang="en-US" sz="800">
                <a:solidFill>
                  <a:schemeClr val="tx1"/>
                </a:solidFill>
              </a:rPr>
              <a:t>Characteristics</a:t>
            </a:r>
          </a:p>
        </p:txBody>
      </p:sp>
      <p:sp>
        <p:nvSpPr>
          <p:cNvPr id="27" name="Rectangle 26">
            <a:extLst>
              <a:ext uri="{FF2B5EF4-FFF2-40B4-BE49-F238E27FC236}">
                <a16:creationId xmlns:a16="http://schemas.microsoft.com/office/drawing/2014/main" id="{1676D0E9-4673-4503-A64C-CDBD2AB20482}"/>
              </a:ext>
            </a:extLst>
          </p:cNvPr>
          <p:cNvSpPr/>
          <p:nvPr/>
        </p:nvSpPr>
        <p:spPr>
          <a:xfrm>
            <a:off x="783398" y="3170010"/>
            <a:ext cx="1011368" cy="570865"/>
          </a:xfrm>
          <a:prstGeom prst="rect">
            <a:avLst/>
          </a:prstGeom>
          <a:solidFill>
            <a:schemeClr val="accent2">
              <a:lumMod val="60000"/>
              <a:lumOff val="40000"/>
            </a:schemeClr>
          </a:solidFill>
          <a:ln>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Dean</a:t>
            </a:r>
          </a:p>
          <a:p>
            <a:pPr algn="ctr"/>
            <a:r>
              <a:rPr lang="en-US" sz="800">
                <a:solidFill>
                  <a:schemeClr val="tx1"/>
                </a:solidFill>
              </a:rPr>
              <a:t>Characteristics</a:t>
            </a:r>
          </a:p>
        </p:txBody>
      </p:sp>
      <p:sp>
        <p:nvSpPr>
          <p:cNvPr id="28" name="Rectangle 27">
            <a:extLst>
              <a:ext uri="{FF2B5EF4-FFF2-40B4-BE49-F238E27FC236}">
                <a16:creationId xmlns:a16="http://schemas.microsoft.com/office/drawing/2014/main" id="{901F0EB3-203A-4423-B943-055E1160CE37}"/>
              </a:ext>
            </a:extLst>
          </p:cNvPr>
          <p:cNvSpPr/>
          <p:nvPr/>
        </p:nvSpPr>
        <p:spPr>
          <a:xfrm>
            <a:off x="6305550" y="3430204"/>
            <a:ext cx="3841750" cy="483123"/>
          </a:xfrm>
          <a:prstGeom prst="rect">
            <a:avLst/>
          </a:prstGeom>
          <a:solidFill>
            <a:schemeClr val="accent2">
              <a:lumMod val="60000"/>
              <a:lumOff val="40000"/>
            </a:schemeClr>
          </a:solidFill>
          <a:ln>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Funding Officers</a:t>
            </a:r>
          </a:p>
          <a:p>
            <a:pPr algn="ctr"/>
            <a:r>
              <a:rPr lang="en-US" sz="800">
                <a:solidFill>
                  <a:schemeClr val="tx1"/>
                </a:solidFill>
              </a:rPr>
              <a:t>Characteristics</a:t>
            </a:r>
          </a:p>
        </p:txBody>
      </p:sp>
      <p:sp>
        <p:nvSpPr>
          <p:cNvPr id="29" name="Rectangle 28">
            <a:extLst>
              <a:ext uri="{FF2B5EF4-FFF2-40B4-BE49-F238E27FC236}">
                <a16:creationId xmlns:a16="http://schemas.microsoft.com/office/drawing/2014/main" id="{B8779276-039C-455D-8C73-33264E17164F}"/>
              </a:ext>
            </a:extLst>
          </p:cNvPr>
          <p:cNvSpPr/>
          <p:nvPr/>
        </p:nvSpPr>
        <p:spPr>
          <a:xfrm>
            <a:off x="1508671" y="2250272"/>
            <a:ext cx="1414691" cy="520022"/>
          </a:xfrm>
          <a:prstGeom prst="rect">
            <a:avLst/>
          </a:prstGeom>
          <a:solidFill>
            <a:schemeClr val="accent2">
              <a:lumMod val="60000"/>
              <a:lumOff val="40000"/>
            </a:schemeClr>
          </a:solidFill>
          <a:ln>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a:solidFill>
                  <a:schemeClr val="tx1"/>
                </a:solidFill>
              </a:rPr>
              <a:t>External collaborators</a:t>
            </a:r>
          </a:p>
          <a:p>
            <a:pPr algn="ctr"/>
            <a:r>
              <a:rPr lang="en-US" sz="800">
                <a:solidFill>
                  <a:schemeClr val="tx1"/>
                </a:solidFill>
              </a:rPr>
              <a:t>Characteristics</a:t>
            </a:r>
          </a:p>
        </p:txBody>
      </p:sp>
      <p:sp>
        <p:nvSpPr>
          <p:cNvPr id="30" name="Rectangle 29">
            <a:extLst>
              <a:ext uri="{FF2B5EF4-FFF2-40B4-BE49-F238E27FC236}">
                <a16:creationId xmlns:a16="http://schemas.microsoft.com/office/drawing/2014/main" id="{4B1F02B5-09C6-4A4A-9EAC-E23557E9CE4D}"/>
              </a:ext>
            </a:extLst>
          </p:cNvPr>
          <p:cNvSpPr/>
          <p:nvPr/>
        </p:nvSpPr>
        <p:spPr>
          <a:xfrm>
            <a:off x="2619015" y="2843391"/>
            <a:ext cx="7528285" cy="483122"/>
          </a:xfrm>
          <a:prstGeom prst="rect">
            <a:avLst/>
          </a:prstGeom>
          <a:solidFill>
            <a:schemeClr val="accent2">
              <a:lumMod val="60000"/>
              <a:lumOff val="40000"/>
            </a:schemeClr>
          </a:solidFill>
          <a:ln>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Research Library Staff</a:t>
            </a:r>
          </a:p>
          <a:p>
            <a:pPr algn="ctr"/>
            <a:r>
              <a:rPr lang="en-US" sz="800">
                <a:solidFill>
                  <a:schemeClr val="tx1"/>
                </a:solidFill>
              </a:rPr>
              <a:t>Characteristics</a:t>
            </a:r>
          </a:p>
        </p:txBody>
      </p:sp>
      <p:sp>
        <p:nvSpPr>
          <p:cNvPr id="31" name="Rectangle 30">
            <a:extLst>
              <a:ext uri="{FF2B5EF4-FFF2-40B4-BE49-F238E27FC236}">
                <a16:creationId xmlns:a16="http://schemas.microsoft.com/office/drawing/2014/main" id="{B43506F5-FC0C-43B4-9A54-4D14839AD82B}"/>
              </a:ext>
            </a:extLst>
          </p:cNvPr>
          <p:cNvSpPr/>
          <p:nvPr/>
        </p:nvSpPr>
        <p:spPr>
          <a:xfrm>
            <a:off x="5281070" y="3980192"/>
            <a:ext cx="4866230" cy="483123"/>
          </a:xfrm>
          <a:prstGeom prst="rect">
            <a:avLst/>
          </a:prstGeom>
          <a:solidFill>
            <a:schemeClr val="accent2">
              <a:lumMod val="60000"/>
              <a:lumOff val="40000"/>
            </a:schemeClr>
          </a:solidFill>
          <a:ln>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Researchers</a:t>
            </a:r>
          </a:p>
          <a:p>
            <a:pPr algn="ctr"/>
            <a:r>
              <a:rPr lang="en-US" sz="800">
                <a:solidFill>
                  <a:schemeClr val="tx1"/>
                </a:solidFill>
              </a:rPr>
              <a:t>Characteristics</a:t>
            </a:r>
          </a:p>
        </p:txBody>
      </p:sp>
      <p:sp>
        <p:nvSpPr>
          <p:cNvPr id="35" name="Rectangle 34">
            <a:extLst>
              <a:ext uri="{FF2B5EF4-FFF2-40B4-BE49-F238E27FC236}">
                <a16:creationId xmlns:a16="http://schemas.microsoft.com/office/drawing/2014/main" id="{C2B36B06-C7C9-4C2A-8A8E-E2619D6CD012}"/>
              </a:ext>
            </a:extLst>
          </p:cNvPr>
          <p:cNvSpPr/>
          <p:nvPr/>
        </p:nvSpPr>
        <p:spPr>
          <a:xfrm>
            <a:off x="8966200" y="2250272"/>
            <a:ext cx="1162821" cy="520022"/>
          </a:xfrm>
          <a:prstGeom prst="rect">
            <a:avLst/>
          </a:prstGeom>
          <a:solidFill>
            <a:schemeClr val="accent2">
              <a:lumMod val="60000"/>
              <a:lumOff val="40000"/>
            </a:schemeClr>
          </a:solidFill>
          <a:ln>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a:solidFill>
                  <a:schemeClr val="tx1"/>
                </a:solidFill>
              </a:rPr>
              <a:t>External collaborators</a:t>
            </a:r>
          </a:p>
          <a:p>
            <a:pPr algn="ctr"/>
            <a:r>
              <a:rPr lang="en-US" sz="800">
                <a:solidFill>
                  <a:schemeClr val="tx1"/>
                </a:solidFill>
              </a:rPr>
              <a:t>Characteristics</a:t>
            </a:r>
          </a:p>
        </p:txBody>
      </p:sp>
      <p:pic>
        <p:nvPicPr>
          <p:cNvPr id="2" name="Picture 1">
            <a:extLst>
              <a:ext uri="{FF2B5EF4-FFF2-40B4-BE49-F238E27FC236}">
                <a16:creationId xmlns:a16="http://schemas.microsoft.com/office/drawing/2014/main" id="{EFBC5282-5F21-5318-8E40-57785AF34283}"/>
              </a:ext>
            </a:extLst>
          </p:cNvPr>
          <p:cNvPicPr>
            <a:picLocks noChangeAspect="1"/>
          </p:cNvPicPr>
          <p:nvPr/>
        </p:nvPicPr>
        <p:blipFill>
          <a:blip r:embed="rId2"/>
          <a:stretch>
            <a:fillRect/>
          </a:stretch>
        </p:blipFill>
        <p:spPr>
          <a:xfrm>
            <a:off x="10147300" y="1175977"/>
            <a:ext cx="2002860" cy="1074295"/>
          </a:xfrm>
          <a:prstGeom prst="rect">
            <a:avLst/>
          </a:prstGeom>
        </p:spPr>
      </p:pic>
    </p:spTree>
    <p:extLst>
      <p:ext uri="{BB962C8B-B14F-4D97-AF65-F5344CB8AC3E}">
        <p14:creationId xmlns:p14="http://schemas.microsoft.com/office/powerpoint/2010/main" val="86472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7" grpId="0"/>
      <p:bldP spid="18" grpId="0"/>
      <p:bldP spid="25" grpId="0" animBg="1"/>
      <p:bldP spid="26" grpId="0" animBg="1"/>
      <p:bldP spid="27" grpId="0" animBg="1"/>
      <p:bldP spid="28" grpId="0" animBg="1"/>
      <p:bldP spid="29" grpId="0" animBg="1"/>
      <p:bldP spid="30" grpId="0" animBg="1"/>
      <p:bldP spid="31"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B4E6E3-01C5-413D-96FB-E9D57D759081}"/>
              </a:ext>
            </a:extLst>
          </p:cNvPr>
          <p:cNvSpPr>
            <a:spLocks noGrp="1"/>
          </p:cNvSpPr>
          <p:nvPr>
            <p:ph type="body" sz="quarter" idx="10"/>
          </p:nvPr>
        </p:nvSpPr>
        <p:spPr>
          <a:xfrm>
            <a:off x="2351655" y="459400"/>
            <a:ext cx="9751445" cy="422275"/>
          </a:xfrm>
        </p:spPr>
        <p:txBody>
          <a:bodyPr/>
          <a:lstStyle/>
          <a:p>
            <a:r>
              <a:rPr lang="it-IT" dirty="0"/>
              <a:t>Stakeholder Analysis example: Audience</a:t>
            </a:r>
          </a:p>
        </p:txBody>
      </p:sp>
      <p:cxnSp>
        <p:nvCxnSpPr>
          <p:cNvPr id="6" name="Straight Arrow Connector 5">
            <a:extLst>
              <a:ext uri="{FF2B5EF4-FFF2-40B4-BE49-F238E27FC236}">
                <a16:creationId xmlns:a16="http://schemas.microsoft.com/office/drawing/2014/main" id="{32952924-B9AD-4CE8-B1E5-2E3A5EA047E8}"/>
              </a:ext>
            </a:extLst>
          </p:cNvPr>
          <p:cNvCxnSpPr>
            <a:cxnSpLocks/>
          </p:cNvCxnSpPr>
          <p:nvPr/>
        </p:nvCxnSpPr>
        <p:spPr>
          <a:xfrm>
            <a:off x="1130300" y="5148118"/>
            <a:ext cx="1039996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B0AF7C8-36B1-4370-BBA2-DCD42E442C9D}"/>
              </a:ext>
            </a:extLst>
          </p:cNvPr>
          <p:cNvSpPr txBox="1"/>
          <p:nvPr/>
        </p:nvSpPr>
        <p:spPr>
          <a:xfrm>
            <a:off x="332789" y="1366077"/>
            <a:ext cx="6738673" cy="338554"/>
          </a:xfrm>
          <a:prstGeom prst="rect">
            <a:avLst/>
          </a:prstGeom>
          <a:noFill/>
        </p:spPr>
        <p:txBody>
          <a:bodyPr wrap="square" rtlCol="0">
            <a:spAutoFit/>
          </a:bodyPr>
          <a:lstStyle/>
          <a:p>
            <a:r>
              <a:rPr lang="en-US" sz="1600" b="1" dirty="0">
                <a:solidFill>
                  <a:srgbClr val="548235"/>
                </a:solidFill>
              </a:rPr>
              <a:t>Your training audience – </a:t>
            </a:r>
            <a:r>
              <a:rPr lang="en-US" sz="1600" b="1" i="1" dirty="0">
                <a:solidFill>
                  <a:srgbClr val="548235"/>
                </a:solidFill>
              </a:rPr>
              <a:t>a particular subset of stakeholders</a:t>
            </a:r>
            <a:endParaRPr lang="da-DK" sz="1600" dirty="0">
              <a:solidFill>
                <a:srgbClr val="548235"/>
              </a:solidFill>
            </a:endParaRPr>
          </a:p>
        </p:txBody>
      </p:sp>
      <p:sp>
        <p:nvSpPr>
          <p:cNvPr id="12" name="TextBox 11">
            <a:extLst>
              <a:ext uri="{FF2B5EF4-FFF2-40B4-BE49-F238E27FC236}">
                <a16:creationId xmlns:a16="http://schemas.microsoft.com/office/drawing/2014/main" id="{D9653A6E-BEB0-4AAA-BBE8-C197E5C1DC24}"/>
              </a:ext>
            </a:extLst>
          </p:cNvPr>
          <p:cNvSpPr txBox="1"/>
          <p:nvPr/>
        </p:nvSpPr>
        <p:spPr>
          <a:xfrm>
            <a:off x="661740" y="4855730"/>
            <a:ext cx="10868520" cy="830997"/>
          </a:xfrm>
          <a:prstGeom prst="rect">
            <a:avLst/>
          </a:prstGeom>
          <a:noFill/>
        </p:spPr>
        <p:txBody>
          <a:bodyPr wrap="square" rtlCol="0">
            <a:spAutoFit/>
          </a:bodyPr>
          <a:lstStyle/>
          <a:p>
            <a:r>
              <a:rPr lang="en-US" sz="1600" b="1">
                <a:solidFill>
                  <a:srgbClr val="548235"/>
                </a:solidFill>
              </a:rPr>
              <a:t>Timing</a:t>
            </a:r>
          </a:p>
          <a:p>
            <a:r>
              <a:rPr lang="en-US" sz="1600">
                <a:solidFill>
                  <a:srgbClr val="548235"/>
                </a:solidFill>
              </a:rPr>
              <a:t>   Planning –    Design –    Coordination –    Outreach –    Execution –    Evaluation –    Follow-up</a:t>
            </a:r>
            <a:endParaRPr lang="da-DK" sz="1600">
              <a:solidFill>
                <a:srgbClr val="548235"/>
              </a:solidFill>
            </a:endParaRPr>
          </a:p>
          <a:p>
            <a:r>
              <a:rPr lang="en-US" sz="1600">
                <a:solidFill>
                  <a:srgbClr val="548235"/>
                </a:solidFill>
              </a:rPr>
              <a:t> </a:t>
            </a:r>
            <a:endParaRPr lang="da-DK" sz="1600">
              <a:solidFill>
                <a:srgbClr val="548235"/>
              </a:solidFill>
            </a:endParaRPr>
          </a:p>
        </p:txBody>
      </p:sp>
      <p:sp>
        <p:nvSpPr>
          <p:cNvPr id="17" name="TextBox 16">
            <a:extLst>
              <a:ext uri="{FF2B5EF4-FFF2-40B4-BE49-F238E27FC236}">
                <a16:creationId xmlns:a16="http://schemas.microsoft.com/office/drawing/2014/main" id="{827CB3C5-03C6-4466-B46F-13F8F59E7785}"/>
              </a:ext>
            </a:extLst>
          </p:cNvPr>
          <p:cNvSpPr txBox="1"/>
          <p:nvPr/>
        </p:nvSpPr>
        <p:spPr>
          <a:xfrm>
            <a:off x="3781301" y="937751"/>
            <a:ext cx="3608680" cy="215444"/>
          </a:xfrm>
          <a:prstGeom prst="rect">
            <a:avLst/>
          </a:prstGeom>
          <a:noFill/>
        </p:spPr>
        <p:txBody>
          <a:bodyPr wrap="none" rtlCol="0">
            <a:spAutoFit/>
          </a:bodyPr>
          <a:lstStyle/>
          <a:p>
            <a:r>
              <a:rPr lang="en-US" sz="800" dirty="0">
                <a:solidFill>
                  <a:srgbClr val="548235"/>
                </a:solidFill>
              </a:rPr>
              <a:t>Stakeholder mapping for citizen science training implementation</a:t>
            </a:r>
            <a:endParaRPr lang="da-DK" sz="800" dirty="0">
              <a:solidFill>
                <a:srgbClr val="548235"/>
              </a:solidFill>
            </a:endParaRPr>
          </a:p>
        </p:txBody>
      </p:sp>
      <p:sp>
        <p:nvSpPr>
          <p:cNvPr id="25" name="Rectangle 24">
            <a:extLst>
              <a:ext uri="{FF2B5EF4-FFF2-40B4-BE49-F238E27FC236}">
                <a16:creationId xmlns:a16="http://schemas.microsoft.com/office/drawing/2014/main" id="{6855E2F1-375A-42F9-8A79-04F43A7176B7}"/>
              </a:ext>
            </a:extLst>
          </p:cNvPr>
          <p:cNvSpPr/>
          <p:nvPr/>
        </p:nvSpPr>
        <p:spPr>
          <a:xfrm>
            <a:off x="6305550" y="4518800"/>
            <a:ext cx="3841750" cy="483124"/>
          </a:xfrm>
          <a:prstGeom prst="rect">
            <a:avLst/>
          </a:prstGeom>
          <a:solidFill>
            <a:srgbClr val="85B901"/>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ECRs</a:t>
            </a:r>
          </a:p>
          <a:p>
            <a:pPr algn="ctr"/>
            <a:r>
              <a:rPr lang="en-US" sz="800">
                <a:solidFill>
                  <a:schemeClr val="tx1"/>
                </a:solidFill>
              </a:rPr>
              <a:t>Characteristics</a:t>
            </a:r>
          </a:p>
        </p:txBody>
      </p:sp>
      <p:sp>
        <p:nvSpPr>
          <p:cNvPr id="26" name="Rectangle 25">
            <a:extLst>
              <a:ext uri="{FF2B5EF4-FFF2-40B4-BE49-F238E27FC236}">
                <a16:creationId xmlns:a16="http://schemas.microsoft.com/office/drawing/2014/main" id="{8797AB8B-D2AD-44DD-91B5-5812FE4E440C}"/>
              </a:ext>
            </a:extLst>
          </p:cNvPr>
          <p:cNvSpPr/>
          <p:nvPr/>
        </p:nvSpPr>
        <p:spPr>
          <a:xfrm>
            <a:off x="755375" y="3994051"/>
            <a:ext cx="1414692" cy="570864"/>
          </a:xfrm>
          <a:prstGeom prst="rect">
            <a:avLst/>
          </a:prstGeom>
          <a:solidFill>
            <a:srgbClr val="85B901"/>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Heads of Department</a:t>
            </a:r>
          </a:p>
          <a:p>
            <a:pPr algn="ctr"/>
            <a:r>
              <a:rPr lang="en-US" sz="800">
                <a:solidFill>
                  <a:schemeClr val="tx1"/>
                </a:solidFill>
              </a:rPr>
              <a:t>Characteristics</a:t>
            </a:r>
          </a:p>
        </p:txBody>
      </p:sp>
      <p:sp>
        <p:nvSpPr>
          <p:cNvPr id="27" name="Rectangle 26">
            <a:extLst>
              <a:ext uri="{FF2B5EF4-FFF2-40B4-BE49-F238E27FC236}">
                <a16:creationId xmlns:a16="http://schemas.microsoft.com/office/drawing/2014/main" id="{1676D0E9-4673-4503-A64C-CDBD2AB20482}"/>
              </a:ext>
            </a:extLst>
          </p:cNvPr>
          <p:cNvSpPr/>
          <p:nvPr/>
        </p:nvSpPr>
        <p:spPr>
          <a:xfrm>
            <a:off x="783398" y="3170010"/>
            <a:ext cx="1011368" cy="570865"/>
          </a:xfrm>
          <a:prstGeom prst="rect">
            <a:avLst/>
          </a:prstGeom>
          <a:solidFill>
            <a:srgbClr val="85B901"/>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Dean</a:t>
            </a:r>
          </a:p>
          <a:p>
            <a:pPr algn="ctr"/>
            <a:r>
              <a:rPr lang="en-US" sz="800">
                <a:solidFill>
                  <a:schemeClr val="tx1"/>
                </a:solidFill>
              </a:rPr>
              <a:t>Characteristics</a:t>
            </a:r>
          </a:p>
        </p:txBody>
      </p:sp>
      <p:sp>
        <p:nvSpPr>
          <p:cNvPr id="28" name="Rectangle 27">
            <a:extLst>
              <a:ext uri="{FF2B5EF4-FFF2-40B4-BE49-F238E27FC236}">
                <a16:creationId xmlns:a16="http://schemas.microsoft.com/office/drawing/2014/main" id="{901F0EB3-203A-4423-B943-055E1160CE37}"/>
              </a:ext>
            </a:extLst>
          </p:cNvPr>
          <p:cNvSpPr/>
          <p:nvPr/>
        </p:nvSpPr>
        <p:spPr>
          <a:xfrm>
            <a:off x="6305550" y="3430204"/>
            <a:ext cx="3841750" cy="483123"/>
          </a:xfrm>
          <a:prstGeom prst="rect">
            <a:avLst/>
          </a:prstGeom>
          <a:solidFill>
            <a:srgbClr val="85B901"/>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Funding Officers</a:t>
            </a:r>
          </a:p>
          <a:p>
            <a:pPr algn="ctr"/>
            <a:r>
              <a:rPr lang="en-US" sz="800">
                <a:solidFill>
                  <a:schemeClr val="tx1"/>
                </a:solidFill>
              </a:rPr>
              <a:t>Characteristics</a:t>
            </a:r>
          </a:p>
        </p:txBody>
      </p:sp>
      <p:sp>
        <p:nvSpPr>
          <p:cNvPr id="29" name="Rectangle 28">
            <a:extLst>
              <a:ext uri="{FF2B5EF4-FFF2-40B4-BE49-F238E27FC236}">
                <a16:creationId xmlns:a16="http://schemas.microsoft.com/office/drawing/2014/main" id="{B8779276-039C-455D-8C73-33264E17164F}"/>
              </a:ext>
            </a:extLst>
          </p:cNvPr>
          <p:cNvSpPr/>
          <p:nvPr/>
        </p:nvSpPr>
        <p:spPr>
          <a:xfrm>
            <a:off x="1508671" y="2250272"/>
            <a:ext cx="1414691" cy="520022"/>
          </a:xfrm>
          <a:prstGeom prst="rect">
            <a:avLst/>
          </a:prstGeom>
          <a:solidFill>
            <a:srgbClr val="85B901"/>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dirty="0">
                <a:solidFill>
                  <a:schemeClr val="tx1"/>
                </a:solidFill>
              </a:rPr>
              <a:t>External collaborators</a:t>
            </a:r>
          </a:p>
          <a:p>
            <a:pPr algn="ctr"/>
            <a:r>
              <a:rPr lang="en-US" sz="800" dirty="0">
                <a:solidFill>
                  <a:schemeClr val="tx1"/>
                </a:solidFill>
              </a:rPr>
              <a:t>Characteristics</a:t>
            </a:r>
          </a:p>
        </p:txBody>
      </p:sp>
      <p:sp>
        <p:nvSpPr>
          <p:cNvPr id="30" name="Rectangle 29">
            <a:extLst>
              <a:ext uri="{FF2B5EF4-FFF2-40B4-BE49-F238E27FC236}">
                <a16:creationId xmlns:a16="http://schemas.microsoft.com/office/drawing/2014/main" id="{4B1F02B5-09C6-4A4A-9EAC-E23557E9CE4D}"/>
              </a:ext>
            </a:extLst>
          </p:cNvPr>
          <p:cNvSpPr/>
          <p:nvPr/>
        </p:nvSpPr>
        <p:spPr>
          <a:xfrm>
            <a:off x="2619015" y="2843391"/>
            <a:ext cx="7528285" cy="483122"/>
          </a:xfrm>
          <a:prstGeom prst="rect">
            <a:avLst/>
          </a:prstGeom>
          <a:solidFill>
            <a:srgbClr val="85B901"/>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Research Library Staff</a:t>
            </a:r>
          </a:p>
          <a:p>
            <a:pPr algn="ctr"/>
            <a:r>
              <a:rPr lang="en-US" sz="800">
                <a:solidFill>
                  <a:schemeClr val="tx1"/>
                </a:solidFill>
              </a:rPr>
              <a:t>Characteristics</a:t>
            </a:r>
          </a:p>
        </p:txBody>
      </p:sp>
      <p:sp>
        <p:nvSpPr>
          <p:cNvPr id="31" name="Rectangle 30">
            <a:extLst>
              <a:ext uri="{FF2B5EF4-FFF2-40B4-BE49-F238E27FC236}">
                <a16:creationId xmlns:a16="http://schemas.microsoft.com/office/drawing/2014/main" id="{B43506F5-FC0C-43B4-9A54-4D14839AD82B}"/>
              </a:ext>
            </a:extLst>
          </p:cNvPr>
          <p:cNvSpPr/>
          <p:nvPr/>
        </p:nvSpPr>
        <p:spPr>
          <a:xfrm>
            <a:off x="5281070" y="3980192"/>
            <a:ext cx="4866230" cy="483123"/>
          </a:xfrm>
          <a:prstGeom prst="rect">
            <a:avLst/>
          </a:prstGeom>
          <a:solidFill>
            <a:srgbClr val="85B901"/>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Researchers</a:t>
            </a:r>
          </a:p>
          <a:p>
            <a:pPr algn="ctr"/>
            <a:r>
              <a:rPr lang="en-US" sz="800">
                <a:solidFill>
                  <a:schemeClr val="tx1"/>
                </a:solidFill>
              </a:rPr>
              <a:t>Characteristics</a:t>
            </a:r>
          </a:p>
        </p:txBody>
      </p:sp>
      <p:sp>
        <p:nvSpPr>
          <p:cNvPr id="8" name="Oval 7">
            <a:extLst>
              <a:ext uri="{FF2B5EF4-FFF2-40B4-BE49-F238E27FC236}">
                <a16:creationId xmlns:a16="http://schemas.microsoft.com/office/drawing/2014/main" id="{2AB69EDF-77DF-46D7-B7D0-0139AAFB4B89}"/>
              </a:ext>
            </a:extLst>
          </p:cNvPr>
          <p:cNvSpPr/>
          <p:nvPr/>
        </p:nvSpPr>
        <p:spPr>
          <a:xfrm>
            <a:off x="5930249" y="2293769"/>
            <a:ext cx="2146951" cy="3634557"/>
          </a:xfrm>
          <a:prstGeom prst="ellipse">
            <a:avLst/>
          </a:prstGeom>
          <a:no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rgbClr val="FAA001"/>
                </a:solidFill>
              </a:ln>
              <a:solidFill>
                <a:srgbClr val="FAA001"/>
              </a:solidFill>
            </a:endParaRPr>
          </a:p>
        </p:txBody>
      </p:sp>
      <p:sp>
        <p:nvSpPr>
          <p:cNvPr id="33" name="TextBox 32">
            <a:extLst>
              <a:ext uri="{FF2B5EF4-FFF2-40B4-BE49-F238E27FC236}">
                <a16:creationId xmlns:a16="http://schemas.microsoft.com/office/drawing/2014/main" id="{B6029686-0439-4CCD-ADEA-BC6945702147}"/>
              </a:ext>
            </a:extLst>
          </p:cNvPr>
          <p:cNvSpPr txBox="1"/>
          <p:nvPr/>
        </p:nvSpPr>
        <p:spPr>
          <a:xfrm>
            <a:off x="6305551" y="1839040"/>
            <a:ext cx="1590676" cy="400110"/>
          </a:xfrm>
          <a:prstGeom prst="rect">
            <a:avLst/>
          </a:prstGeom>
          <a:noFill/>
          <a:ln>
            <a:noFill/>
          </a:ln>
        </p:spPr>
        <p:txBody>
          <a:bodyPr wrap="square" rtlCol="0">
            <a:spAutoFit/>
          </a:bodyPr>
          <a:lstStyle/>
          <a:p>
            <a:r>
              <a:rPr lang="en-US" sz="2000" b="1" dirty="0">
                <a:ln w="6600">
                  <a:solidFill>
                    <a:srgbClr val="FAA001"/>
                  </a:solidFill>
                  <a:prstDash val="solid"/>
                </a:ln>
                <a:solidFill>
                  <a:srgbClr val="FAA001"/>
                </a:solidFill>
              </a:rPr>
              <a:t>Audience</a:t>
            </a:r>
            <a:endParaRPr lang="da-DK" sz="2000" b="1" dirty="0">
              <a:ln w="6600">
                <a:solidFill>
                  <a:srgbClr val="FAA001"/>
                </a:solidFill>
                <a:prstDash val="solid"/>
              </a:ln>
              <a:solidFill>
                <a:srgbClr val="FAA001"/>
              </a:solidFill>
            </a:endParaRPr>
          </a:p>
        </p:txBody>
      </p:sp>
      <p:sp>
        <p:nvSpPr>
          <p:cNvPr id="35" name="Rectangle 34">
            <a:extLst>
              <a:ext uri="{FF2B5EF4-FFF2-40B4-BE49-F238E27FC236}">
                <a16:creationId xmlns:a16="http://schemas.microsoft.com/office/drawing/2014/main" id="{C2B36B06-C7C9-4C2A-8A8E-E2619D6CD012}"/>
              </a:ext>
            </a:extLst>
          </p:cNvPr>
          <p:cNvSpPr/>
          <p:nvPr/>
        </p:nvSpPr>
        <p:spPr>
          <a:xfrm>
            <a:off x="8966200" y="2250272"/>
            <a:ext cx="1162821" cy="520022"/>
          </a:xfrm>
          <a:prstGeom prst="rect">
            <a:avLst/>
          </a:prstGeom>
          <a:solidFill>
            <a:srgbClr val="85B901"/>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a:solidFill>
                  <a:schemeClr val="tx1"/>
                </a:solidFill>
              </a:rPr>
              <a:t>External collaborators</a:t>
            </a:r>
          </a:p>
          <a:p>
            <a:pPr algn="ctr"/>
            <a:r>
              <a:rPr lang="en-US" sz="800">
                <a:solidFill>
                  <a:schemeClr val="tx1"/>
                </a:solidFill>
              </a:rPr>
              <a:t>Characteristics</a:t>
            </a:r>
          </a:p>
        </p:txBody>
      </p:sp>
      <p:pic>
        <p:nvPicPr>
          <p:cNvPr id="4" name="Picture 3">
            <a:extLst>
              <a:ext uri="{FF2B5EF4-FFF2-40B4-BE49-F238E27FC236}">
                <a16:creationId xmlns:a16="http://schemas.microsoft.com/office/drawing/2014/main" id="{0D27041D-4CF6-21FF-4CE0-9C912531E5FB}"/>
              </a:ext>
            </a:extLst>
          </p:cNvPr>
          <p:cNvPicPr>
            <a:picLocks noChangeAspect="1"/>
          </p:cNvPicPr>
          <p:nvPr/>
        </p:nvPicPr>
        <p:blipFill>
          <a:blip r:embed="rId2"/>
          <a:stretch>
            <a:fillRect/>
          </a:stretch>
        </p:blipFill>
        <p:spPr>
          <a:xfrm>
            <a:off x="9996682" y="108717"/>
            <a:ext cx="2195318" cy="1160697"/>
          </a:xfrm>
          <a:prstGeom prst="rect">
            <a:avLst/>
          </a:prstGeom>
        </p:spPr>
      </p:pic>
    </p:spTree>
    <p:extLst>
      <p:ext uri="{BB962C8B-B14F-4D97-AF65-F5344CB8AC3E}">
        <p14:creationId xmlns:p14="http://schemas.microsoft.com/office/powerpoint/2010/main" val="1291178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1D653C-9CFB-4719-8693-B77D04E2E890}"/>
              </a:ext>
            </a:extLst>
          </p:cNvPr>
          <p:cNvSpPr/>
          <p:nvPr/>
        </p:nvSpPr>
        <p:spPr>
          <a:xfrm>
            <a:off x="5773119" y="6151233"/>
            <a:ext cx="6013342" cy="549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Isosceles Triangle 11">
            <a:extLst>
              <a:ext uri="{FF2B5EF4-FFF2-40B4-BE49-F238E27FC236}">
                <a16:creationId xmlns:a16="http://schemas.microsoft.com/office/drawing/2014/main" id="{9124E993-12B6-430A-B5C0-DF7441EF9E8F}"/>
              </a:ext>
            </a:extLst>
          </p:cNvPr>
          <p:cNvSpPr/>
          <p:nvPr/>
        </p:nvSpPr>
        <p:spPr>
          <a:xfrm rot="5400000">
            <a:off x="2434351" y="2868020"/>
            <a:ext cx="4926225" cy="2510725"/>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da-DK"/>
          </a:p>
        </p:txBody>
      </p:sp>
      <p:sp>
        <p:nvSpPr>
          <p:cNvPr id="10" name="Isosceles Triangle 9">
            <a:extLst>
              <a:ext uri="{FF2B5EF4-FFF2-40B4-BE49-F238E27FC236}">
                <a16:creationId xmlns:a16="http://schemas.microsoft.com/office/drawing/2014/main" id="{E3572F68-97B2-455E-A09B-77DAABE6CEE1}"/>
              </a:ext>
            </a:extLst>
          </p:cNvPr>
          <p:cNvSpPr/>
          <p:nvPr/>
        </p:nvSpPr>
        <p:spPr>
          <a:xfrm rot="10800000">
            <a:off x="3657600" y="1613781"/>
            <a:ext cx="5151981" cy="251072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Isosceles Triangle 10">
            <a:extLst>
              <a:ext uri="{FF2B5EF4-FFF2-40B4-BE49-F238E27FC236}">
                <a16:creationId xmlns:a16="http://schemas.microsoft.com/office/drawing/2014/main" id="{2B7DB263-F6B4-48E7-9700-099FFF764822}"/>
              </a:ext>
            </a:extLst>
          </p:cNvPr>
          <p:cNvSpPr/>
          <p:nvPr/>
        </p:nvSpPr>
        <p:spPr>
          <a:xfrm rot="16200000">
            <a:off x="5106604" y="2868021"/>
            <a:ext cx="4926225" cy="2510725"/>
          </a:xfrm>
          <a:prstGeom prst="triangl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da-DK"/>
          </a:p>
        </p:txBody>
      </p:sp>
      <p:sp>
        <p:nvSpPr>
          <p:cNvPr id="5" name="Isosceles Triangle 4">
            <a:extLst>
              <a:ext uri="{FF2B5EF4-FFF2-40B4-BE49-F238E27FC236}">
                <a16:creationId xmlns:a16="http://schemas.microsoft.com/office/drawing/2014/main" id="{DBEEC53B-D30D-47F8-B854-9BD5FA544767}"/>
              </a:ext>
            </a:extLst>
          </p:cNvPr>
          <p:cNvSpPr/>
          <p:nvPr/>
        </p:nvSpPr>
        <p:spPr>
          <a:xfrm>
            <a:off x="3657601" y="4124508"/>
            <a:ext cx="5151981" cy="2510727"/>
          </a:xfrm>
          <a:prstGeom prs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a-DK"/>
          </a:p>
        </p:txBody>
      </p:sp>
      <p:sp>
        <p:nvSpPr>
          <p:cNvPr id="4" name="Text Placeholder 3">
            <a:extLst>
              <a:ext uri="{FF2B5EF4-FFF2-40B4-BE49-F238E27FC236}">
                <a16:creationId xmlns:a16="http://schemas.microsoft.com/office/drawing/2014/main" id="{E5795BF3-ED5C-4551-BA4F-7188EC37BACB}"/>
              </a:ext>
            </a:extLst>
          </p:cNvPr>
          <p:cNvSpPr>
            <a:spLocks noGrp="1"/>
          </p:cNvSpPr>
          <p:nvPr>
            <p:ph type="body" sz="quarter" idx="11"/>
          </p:nvPr>
        </p:nvSpPr>
        <p:spPr>
          <a:xfrm>
            <a:off x="610940" y="918801"/>
            <a:ext cx="10963275" cy="422275"/>
          </a:xfrm>
        </p:spPr>
        <p:txBody>
          <a:bodyPr/>
          <a:lstStyle/>
          <a:p>
            <a:r>
              <a:rPr lang="it-IT" i="1"/>
              <a:t>Map your target audience: characteristics</a:t>
            </a:r>
          </a:p>
        </p:txBody>
      </p:sp>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a:t>Training Audience / Participants</a:t>
            </a:r>
          </a:p>
        </p:txBody>
      </p:sp>
      <p:sp>
        <p:nvSpPr>
          <p:cNvPr id="2" name="Rectangle: Rounded Corners 1">
            <a:extLst>
              <a:ext uri="{FF2B5EF4-FFF2-40B4-BE49-F238E27FC236}">
                <a16:creationId xmlns:a16="http://schemas.microsoft.com/office/drawing/2014/main" id="{FE66673A-FFE6-4473-9B46-53B9721AFCF3}"/>
              </a:ext>
            </a:extLst>
          </p:cNvPr>
          <p:cNvSpPr/>
          <p:nvPr/>
        </p:nvSpPr>
        <p:spPr>
          <a:xfrm>
            <a:off x="5272696" y="3665107"/>
            <a:ext cx="1921790" cy="8136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solidFill>
                  <a:srgbClr val="1E3744"/>
                </a:solidFill>
              </a:rPr>
              <a:t>General Data</a:t>
            </a:r>
          </a:p>
          <a:p>
            <a:pPr algn="ctr"/>
            <a:r>
              <a:rPr lang="en-US" sz="1400">
                <a:solidFill>
                  <a:srgbClr val="1E3744"/>
                </a:solidFill>
              </a:rPr>
              <a:t>Role | Gender</a:t>
            </a:r>
            <a:endParaRPr lang="da-DK" sz="1400">
              <a:solidFill>
                <a:srgbClr val="1E3744"/>
              </a:solidFill>
            </a:endParaRPr>
          </a:p>
        </p:txBody>
      </p:sp>
      <p:sp>
        <p:nvSpPr>
          <p:cNvPr id="6" name="TextBox 5">
            <a:extLst>
              <a:ext uri="{FF2B5EF4-FFF2-40B4-BE49-F238E27FC236}">
                <a16:creationId xmlns:a16="http://schemas.microsoft.com/office/drawing/2014/main" id="{B19CAB90-4B0F-4BC9-A0F8-5438412D42D8}"/>
              </a:ext>
            </a:extLst>
          </p:cNvPr>
          <p:cNvSpPr txBox="1"/>
          <p:nvPr/>
        </p:nvSpPr>
        <p:spPr>
          <a:xfrm>
            <a:off x="3704094" y="3061553"/>
            <a:ext cx="1193369" cy="2123658"/>
          </a:xfrm>
          <a:prstGeom prst="rect">
            <a:avLst/>
          </a:prstGeom>
          <a:noFill/>
        </p:spPr>
        <p:txBody>
          <a:bodyPr wrap="square" rtlCol="0">
            <a:spAutoFit/>
          </a:bodyPr>
          <a:lstStyle/>
          <a:p>
            <a:r>
              <a:rPr lang="en-US" sz="1200"/>
              <a:t>What influences them?</a:t>
            </a:r>
          </a:p>
          <a:p>
            <a:r>
              <a:rPr lang="en-US" sz="1200"/>
              <a:t>-----------</a:t>
            </a:r>
          </a:p>
          <a:p>
            <a:r>
              <a:rPr lang="en-US" sz="1200"/>
              <a:t>Who gives them challenges?</a:t>
            </a:r>
          </a:p>
          <a:p>
            <a:r>
              <a:rPr lang="en-US" sz="1200"/>
              <a:t>-----------</a:t>
            </a:r>
          </a:p>
          <a:p>
            <a:r>
              <a:rPr lang="en-US" sz="1200"/>
              <a:t>How do they access knowledge?</a:t>
            </a:r>
            <a:endParaRPr lang="da-DK" sz="1200"/>
          </a:p>
        </p:txBody>
      </p:sp>
      <p:sp>
        <p:nvSpPr>
          <p:cNvPr id="13" name="TextBox 12">
            <a:extLst>
              <a:ext uri="{FF2B5EF4-FFF2-40B4-BE49-F238E27FC236}">
                <a16:creationId xmlns:a16="http://schemas.microsoft.com/office/drawing/2014/main" id="{3F72ABA0-CECA-4DE2-9E78-8AF7740DBB3A}"/>
              </a:ext>
            </a:extLst>
          </p:cNvPr>
          <p:cNvSpPr txBox="1"/>
          <p:nvPr/>
        </p:nvSpPr>
        <p:spPr>
          <a:xfrm>
            <a:off x="7428763" y="2969220"/>
            <a:ext cx="1362051" cy="2308324"/>
          </a:xfrm>
          <a:prstGeom prst="rect">
            <a:avLst/>
          </a:prstGeom>
          <a:noFill/>
        </p:spPr>
        <p:txBody>
          <a:bodyPr wrap="square" rtlCol="0">
            <a:spAutoFit/>
          </a:bodyPr>
          <a:lstStyle/>
          <a:p>
            <a:pPr algn="r"/>
            <a:r>
              <a:rPr lang="en-US" sz="1200"/>
              <a:t>Which media/comms channels do they use?</a:t>
            </a:r>
          </a:p>
          <a:p>
            <a:pPr algn="r"/>
            <a:r>
              <a:rPr lang="en-US" sz="1200"/>
              <a:t>-----------</a:t>
            </a:r>
          </a:p>
          <a:p>
            <a:pPr algn="r"/>
            <a:r>
              <a:rPr lang="en-US" sz="1200"/>
              <a:t>Where do </a:t>
            </a:r>
            <a:br>
              <a:rPr lang="en-US" sz="1200"/>
            </a:br>
            <a:r>
              <a:rPr lang="en-US" sz="1200"/>
              <a:t>they work?</a:t>
            </a:r>
          </a:p>
          <a:p>
            <a:pPr algn="r"/>
            <a:r>
              <a:rPr lang="en-US" sz="1200"/>
              <a:t>-----------</a:t>
            </a:r>
          </a:p>
          <a:p>
            <a:pPr algn="r"/>
            <a:r>
              <a:rPr lang="en-US" sz="1200"/>
              <a:t>How do they experience that they’re appreciated?</a:t>
            </a:r>
            <a:endParaRPr lang="da-DK" sz="1200"/>
          </a:p>
        </p:txBody>
      </p:sp>
      <p:sp>
        <p:nvSpPr>
          <p:cNvPr id="14" name="TextBox 13">
            <a:extLst>
              <a:ext uri="{FF2B5EF4-FFF2-40B4-BE49-F238E27FC236}">
                <a16:creationId xmlns:a16="http://schemas.microsoft.com/office/drawing/2014/main" id="{55AC9112-9938-4115-8F80-662DF8DEAE49}"/>
              </a:ext>
            </a:extLst>
          </p:cNvPr>
          <p:cNvSpPr txBox="1"/>
          <p:nvPr/>
        </p:nvSpPr>
        <p:spPr>
          <a:xfrm>
            <a:off x="4443537" y="1735969"/>
            <a:ext cx="1193369" cy="461665"/>
          </a:xfrm>
          <a:prstGeom prst="rect">
            <a:avLst/>
          </a:prstGeom>
          <a:noFill/>
        </p:spPr>
        <p:txBody>
          <a:bodyPr wrap="square" rtlCol="0">
            <a:spAutoFit/>
          </a:bodyPr>
          <a:lstStyle/>
          <a:p>
            <a:r>
              <a:rPr lang="en-US" sz="1200"/>
              <a:t>What are their biases?</a:t>
            </a:r>
          </a:p>
        </p:txBody>
      </p:sp>
      <p:sp>
        <p:nvSpPr>
          <p:cNvPr id="15" name="TextBox 14">
            <a:extLst>
              <a:ext uri="{FF2B5EF4-FFF2-40B4-BE49-F238E27FC236}">
                <a16:creationId xmlns:a16="http://schemas.microsoft.com/office/drawing/2014/main" id="{6AA70C71-AD2C-4EA4-B58B-E46153418128}"/>
              </a:ext>
            </a:extLst>
          </p:cNvPr>
          <p:cNvSpPr txBox="1"/>
          <p:nvPr/>
        </p:nvSpPr>
        <p:spPr>
          <a:xfrm>
            <a:off x="5556141" y="1740808"/>
            <a:ext cx="1193369" cy="830997"/>
          </a:xfrm>
          <a:prstGeom prst="rect">
            <a:avLst/>
          </a:prstGeom>
          <a:noFill/>
        </p:spPr>
        <p:txBody>
          <a:bodyPr wrap="square" rtlCol="0">
            <a:spAutoFit/>
          </a:bodyPr>
          <a:lstStyle/>
          <a:p>
            <a:r>
              <a:rPr lang="en-US" sz="1200"/>
              <a:t>What frustrates / motivates them?</a:t>
            </a:r>
          </a:p>
        </p:txBody>
      </p:sp>
      <p:sp>
        <p:nvSpPr>
          <p:cNvPr id="16" name="TextBox 15">
            <a:extLst>
              <a:ext uri="{FF2B5EF4-FFF2-40B4-BE49-F238E27FC236}">
                <a16:creationId xmlns:a16="http://schemas.microsoft.com/office/drawing/2014/main" id="{5BF21D67-3B91-4054-AC72-156DFC18559C}"/>
              </a:ext>
            </a:extLst>
          </p:cNvPr>
          <p:cNvSpPr txBox="1"/>
          <p:nvPr/>
        </p:nvSpPr>
        <p:spPr>
          <a:xfrm>
            <a:off x="6834749" y="1737453"/>
            <a:ext cx="1193369" cy="646331"/>
          </a:xfrm>
          <a:prstGeom prst="rect">
            <a:avLst/>
          </a:prstGeom>
          <a:noFill/>
        </p:spPr>
        <p:txBody>
          <a:bodyPr wrap="square" rtlCol="0">
            <a:spAutoFit/>
          </a:bodyPr>
          <a:lstStyle/>
          <a:p>
            <a:r>
              <a:rPr lang="en-US" sz="1200"/>
              <a:t>What do they want to change?</a:t>
            </a:r>
          </a:p>
        </p:txBody>
      </p:sp>
      <p:sp>
        <p:nvSpPr>
          <p:cNvPr id="17" name="TextBox 16">
            <a:extLst>
              <a:ext uri="{FF2B5EF4-FFF2-40B4-BE49-F238E27FC236}">
                <a16:creationId xmlns:a16="http://schemas.microsoft.com/office/drawing/2014/main" id="{C0422E00-04C7-46C2-BB6E-F8644554F932}"/>
              </a:ext>
            </a:extLst>
          </p:cNvPr>
          <p:cNvSpPr txBox="1"/>
          <p:nvPr/>
        </p:nvSpPr>
        <p:spPr>
          <a:xfrm rot="16200000">
            <a:off x="6262330" y="1970961"/>
            <a:ext cx="924689" cy="276999"/>
          </a:xfrm>
          <a:prstGeom prst="rect">
            <a:avLst/>
          </a:prstGeom>
          <a:noFill/>
        </p:spPr>
        <p:txBody>
          <a:bodyPr wrap="square" rtlCol="0">
            <a:spAutoFit/>
          </a:bodyPr>
          <a:lstStyle/>
          <a:p>
            <a:r>
              <a:rPr lang="en-US" sz="1200"/>
              <a:t>-----------</a:t>
            </a:r>
          </a:p>
        </p:txBody>
      </p:sp>
      <p:sp>
        <p:nvSpPr>
          <p:cNvPr id="18" name="TextBox 17">
            <a:extLst>
              <a:ext uri="{FF2B5EF4-FFF2-40B4-BE49-F238E27FC236}">
                <a16:creationId xmlns:a16="http://schemas.microsoft.com/office/drawing/2014/main" id="{48D27337-F73E-413D-81E7-79C7D3860EFA}"/>
              </a:ext>
            </a:extLst>
          </p:cNvPr>
          <p:cNvSpPr txBox="1"/>
          <p:nvPr/>
        </p:nvSpPr>
        <p:spPr>
          <a:xfrm rot="16200000">
            <a:off x="4959455" y="1816454"/>
            <a:ext cx="1193369" cy="276999"/>
          </a:xfrm>
          <a:prstGeom prst="rect">
            <a:avLst/>
          </a:prstGeom>
          <a:noFill/>
        </p:spPr>
        <p:txBody>
          <a:bodyPr wrap="square" rtlCol="0">
            <a:spAutoFit/>
          </a:bodyPr>
          <a:lstStyle/>
          <a:p>
            <a:r>
              <a:rPr lang="en-US" sz="1200"/>
              <a:t>-----------</a:t>
            </a:r>
          </a:p>
        </p:txBody>
      </p:sp>
      <p:sp>
        <p:nvSpPr>
          <p:cNvPr id="19" name="TextBox 18">
            <a:extLst>
              <a:ext uri="{FF2B5EF4-FFF2-40B4-BE49-F238E27FC236}">
                <a16:creationId xmlns:a16="http://schemas.microsoft.com/office/drawing/2014/main" id="{9234768D-9BCB-4205-87D6-4E514B41D779}"/>
              </a:ext>
            </a:extLst>
          </p:cNvPr>
          <p:cNvSpPr txBox="1"/>
          <p:nvPr/>
        </p:nvSpPr>
        <p:spPr>
          <a:xfrm rot="16200000">
            <a:off x="4959454" y="5944952"/>
            <a:ext cx="1193369" cy="276999"/>
          </a:xfrm>
          <a:prstGeom prst="rect">
            <a:avLst/>
          </a:prstGeom>
          <a:noFill/>
        </p:spPr>
        <p:txBody>
          <a:bodyPr wrap="square" rtlCol="0">
            <a:spAutoFit/>
          </a:bodyPr>
          <a:lstStyle/>
          <a:p>
            <a:r>
              <a:rPr lang="en-US" sz="1200"/>
              <a:t>-----------</a:t>
            </a:r>
          </a:p>
        </p:txBody>
      </p:sp>
      <p:sp>
        <p:nvSpPr>
          <p:cNvPr id="20" name="TextBox 19">
            <a:extLst>
              <a:ext uri="{FF2B5EF4-FFF2-40B4-BE49-F238E27FC236}">
                <a16:creationId xmlns:a16="http://schemas.microsoft.com/office/drawing/2014/main" id="{FEE69D11-9D1D-4711-B056-121AE8F8C2E5}"/>
              </a:ext>
            </a:extLst>
          </p:cNvPr>
          <p:cNvSpPr txBox="1"/>
          <p:nvPr/>
        </p:nvSpPr>
        <p:spPr>
          <a:xfrm rot="16200000">
            <a:off x="6127989" y="5955636"/>
            <a:ext cx="1193369" cy="276999"/>
          </a:xfrm>
          <a:prstGeom prst="rect">
            <a:avLst/>
          </a:prstGeom>
          <a:noFill/>
        </p:spPr>
        <p:txBody>
          <a:bodyPr wrap="square" rtlCol="0">
            <a:spAutoFit/>
          </a:bodyPr>
          <a:lstStyle/>
          <a:p>
            <a:r>
              <a:rPr lang="en-US" sz="1200"/>
              <a:t>-----------</a:t>
            </a:r>
          </a:p>
        </p:txBody>
      </p:sp>
      <p:sp>
        <p:nvSpPr>
          <p:cNvPr id="21" name="TextBox 20">
            <a:extLst>
              <a:ext uri="{FF2B5EF4-FFF2-40B4-BE49-F238E27FC236}">
                <a16:creationId xmlns:a16="http://schemas.microsoft.com/office/drawing/2014/main" id="{01BAD6FA-2A4F-463A-82F9-A8C28DAAE87A}"/>
              </a:ext>
            </a:extLst>
          </p:cNvPr>
          <p:cNvSpPr txBox="1"/>
          <p:nvPr/>
        </p:nvSpPr>
        <p:spPr>
          <a:xfrm>
            <a:off x="4270984" y="5975514"/>
            <a:ext cx="1193369" cy="646331"/>
          </a:xfrm>
          <a:prstGeom prst="rect">
            <a:avLst/>
          </a:prstGeom>
          <a:noFill/>
        </p:spPr>
        <p:txBody>
          <a:bodyPr wrap="square" rtlCol="0">
            <a:spAutoFit/>
          </a:bodyPr>
          <a:lstStyle/>
          <a:p>
            <a:r>
              <a:rPr lang="en-US" sz="1200"/>
              <a:t>What kind of attitude do they have?</a:t>
            </a:r>
          </a:p>
        </p:txBody>
      </p:sp>
      <p:sp>
        <p:nvSpPr>
          <p:cNvPr id="22" name="TextBox 21">
            <a:extLst>
              <a:ext uri="{FF2B5EF4-FFF2-40B4-BE49-F238E27FC236}">
                <a16:creationId xmlns:a16="http://schemas.microsoft.com/office/drawing/2014/main" id="{BF00759E-BACC-4E9A-82E8-89F3C3BFB914}"/>
              </a:ext>
            </a:extLst>
          </p:cNvPr>
          <p:cNvSpPr txBox="1"/>
          <p:nvPr/>
        </p:nvSpPr>
        <p:spPr>
          <a:xfrm>
            <a:off x="5636905" y="5592237"/>
            <a:ext cx="1193369" cy="1015663"/>
          </a:xfrm>
          <a:prstGeom prst="rect">
            <a:avLst/>
          </a:prstGeom>
          <a:noFill/>
        </p:spPr>
        <p:txBody>
          <a:bodyPr wrap="square" rtlCol="0">
            <a:spAutoFit/>
          </a:bodyPr>
          <a:lstStyle/>
          <a:p>
            <a:r>
              <a:rPr lang="en-US" sz="1200"/>
              <a:t>What do they talk about with their colleagues?</a:t>
            </a:r>
          </a:p>
        </p:txBody>
      </p:sp>
      <p:sp>
        <p:nvSpPr>
          <p:cNvPr id="23" name="TextBox 22">
            <a:extLst>
              <a:ext uri="{FF2B5EF4-FFF2-40B4-BE49-F238E27FC236}">
                <a16:creationId xmlns:a16="http://schemas.microsoft.com/office/drawing/2014/main" id="{17970442-3C6D-44B5-AA57-3B310E3CA7DA}"/>
              </a:ext>
            </a:extLst>
          </p:cNvPr>
          <p:cNvSpPr txBox="1"/>
          <p:nvPr/>
        </p:nvSpPr>
        <p:spPr>
          <a:xfrm>
            <a:off x="6837452" y="5727870"/>
            <a:ext cx="1193369" cy="830997"/>
          </a:xfrm>
          <a:prstGeom prst="rect">
            <a:avLst/>
          </a:prstGeom>
          <a:noFill/>
        </p:spPr>
        <p:txBody>
          <a:bodyPr wrap="square" rtlCol="0">
            <a:spAutoFit/>
          </a:bodyPr>
          <a:lstStyle/>
          <a:p>
            <a:r>
              <a:rPr lang="en-US" sz="1200"/>
              <a:t>What does their environment say &amp; do?</a:t>
            </a:r>
          </a:p>
        </p:txBody>
      </p:sp>
      <p:sp>
        <p:nvSpPr>
          <p:cNvPr id="24" name="Rectangle 23">
            <a:extLst>
              <a:ext uri="{FF2B5EF4-FFF2-40B4-BE49-F238E27FC236}">
                <a16:creationId xmlns:a16="http://schemas.microsoft.com/office/drawing/2014/main" id="{0F91B687-5AB0-4041-9D50-9297DB2B3418}"/>
              </a:ext>
            </a:extLst>
          </p:cNvPr>
          <p:cNvSpPr/>
          <p:nvPr/>
        </p:nvSpPr>
        <p:spPr>
          <a:xfrm>
            <a:off x="610940" y="2322381"/>
            <a:ext cx="2318240" cy="311250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b="1">
                <a:solidFill>
                  <a:schemeClr val="bg1"/>
                </a:solidFill>
              </a:rPr>
              <a:t>Gain</a:t>
            </a:r>
          </a:p>
          <a:p>
            <a:pPr algn="ctr"/>
            <a:r>
              <a:rPr lang="en-US">
                <a:solidFill>
                  <a:schemeClr val="bg1"/>
                </a:solidFill>
              </a:rPr>
              <a:t>What does your target audience want to achieve? </a:t>
            </a:r>
          </a:p>
          <a:p>
            <a:pPr algn="ctr"/>
            <a:endParaRPr lang="en-US">
              <a:solidFill>
                <a:schemeClr val="bg1"/>
              </a:solidFill>
            </a:endParaRPr>
          </a:p>
          <a:p>
            <a:pPr algn="ctr"/>
            <a:r>
              <a:rPr lang="en-US">
                <a:solidFill>
                  <a:schemeClr val="bg1"/>
                </a:solidFill>
              </a:rPr>
              <a:t>What are their needs/demands? </a:t>
            </a:r>
          </a:p>
          <a:p>
            <a:pPr algn="ctr"/>
            <a:endParaRPr lang="en-US">
              <a:solidFill>
                <a:schemeClr val="bg1"/>
              </a:solidFill>
            </a:endParaRPr>
          </a:p>
          <a:p>
            <a:pPr algn="ctr"/>
            <a:r>
              <a:rPr lang="en-US">
                <a:solidFill>
                  <a:schemeClr val="bg1"/>
                </a:solidFill>
              </a:rPr>
              <a:t>How do they measure success?</a:t>
            </a:r>
          </a:p>
        </p:txBody>
      </p:sp>
      <p:sp>
        <p:nvSpPr>
          <p:cNvPr id="26" name="Rectangle 25">
            <a:extLst>
              <a:ext uri="{FF2B5EF4-FFF2-40B4-BE49-F238E27FC236}">
                <a16:creationId xmlns:a16="http://schemas.microsoft.com/office/drawing/2014/main" id="{B5AA8066-541D-4C09-AE36-81BC64E236F0}"/>
              </a:ext>
            </a:extLst>
          </p:cNvPr>
          <p:cNvSpPr/>
          <p:nvPr/>
        </p:nvSpPr>
        <p:spPr>
          <a:xfrm>
            <a:off x="9549002" y="2414265"/>
            <a:ext cx="2318240" cy="300703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b="1">
                <a:solidFill>
                  <a:schemeClr val="bg1"/>
                </a:solidFill>
              </a:rPr>
              <a:t>Pain</a:t>
            </a:r>
          </a:p>
          <a:p>
            <a:pPr algn="ctr"/>
            <a:r>
              <a:rPr lang="en-US">
                <a:solidFill>
                  <a:schemeClr val="bg1"/>
                </a:solidFill>
              </a:rPr>
              <a:t>What are the </a:t>
            </a:r>
            <a:r>
              <a:rPr lang="en-US" i="1">
                <a:solidFill>
                  <a:schemeClr val="bg1"/>
                </a:solidFill>
              </a:rPr>
              <a:t>fears, </a:t>
            </a:r>
          </a:p>
          <a:p>
            <a:pPr algn="ctr"/>
            <a:r>
              <a:rPr lang="en-US" i="1">
                <a:solidFill>
                  <a:schemeClr val="bg1"/>
                </a:solidFill>
              </a:rPr>
              <a:t>frustrations, obstacles, challenges </a:t>
            </a:r>
          </a:p>
          <a:p>
            <a:pPr algn="ctr"/>
            <a:r>
              <a:rPr lang="en-US">
                <a:solidFill>
                  <a:schemeClr val="bg1"/>
                </a:solidFill>
              </a:rPr>
              <a:t>of your target audience?</a:t>
            </a:r>
          </a:p>
        </p:txBody>
      </p:sp>
      <p:sp>
        <p:nvSpPr>
          <p:cNvPr id="27" name="TextBox 26">
            <a:extLst>
              <a:ext uri="{FF2B5EF4-FFF2-40B4-BE49-F238E27FC236}">
                <a16:creationId xmlns:a16="http://schemas.microsoft.com/office/drawing/2014/main" id="{96ED9F82-1430-4C08-AB1F-A7EB83EEBA5D}"/>
              </a:ext>
            </a:extLst>
          </p:cNvPr>
          <p:cNvSpPr txBox="1"/>
          <p:nvPr/>
        </p:nvSpPr>
        <p:spPr>
          <a:xfrm>
            <a:off x="5669804" y="3283924"/>
            <a:ext cx="1193369" cy="276999"/>
          </a:xfrm>
          <a:prstGeom prst="rect">
            <a:avLst/>
          </a:prstGeom>
          <a:noFill/>
        </p:spPr>
        <p:txBody>
          <a:bodyPr wrap="square" rtlCol="0">
            <a:spAutoFit/>
          </a:bodyPr>
          <a:lstStyle/>
          <a:p>
            <a:pPr algn="ctr"/>
            <a:r>
              <a:rPr lang="en-US" sz="1200">
                <a:solidFill>
                  <a:schemeClr val="bg1"/>
                </a:solidFill>
              </a:rPr>
              <a:t>Think &amp; Feel</a:t>
            </a:r>
          </a:p>
        </p:txBody>
      </p:sp>
      <p:sp>
        <p:nvSpPr>
          <p:cNvPr id="28" name="TextBox 27">
            <a:extLst>
              <a:ext uri="{FF2B5EF4-FFF2-40B4-BE49-F238E27FC236}">
                <a16:creationId xmlns:a16="http://schemas.microsoft.com/office/drawing/2014/main" id="{0A187606-4D5A-4CCB-982F-95495F037C80}"/>
              </a:ext>
            </a:extLst>
          </p:cNvPr>
          <p:cNvSpPr txBox="1"/>
          <p:nvPr/>
        </p:nvSpPr>
        <p:spPr>
          <a:xfrm>
            <a:off x="5636904" y="4595881"/>
            <a:ext cx="1193369" cy="276999"/>
          </a:xfrm>
          <a:prstGeom prst="rect">
            <a:avLst/>
          </a:prstGeom>
          <a:noFill/>
        </p:spPr>
        <p:txBody>
          <a:bodyPr wrap="square" rtlCol="0">
            <a:spAutoFit/>
          </a:bodyPr>
          <a:lstStyle/>
          <a:p>
            <a:pPr algn="ctr"/>
            <a:r>
              <a:rPr lang="en-US" sz="1200">
                <a:solidFill>
                  <a:srgbClr val="1E3744"/>
                </a:solidFill>
              </a:rPr>
              <a:t>Say &amp; Do</a:t>
            </a:r>
          </a:p>
        </p:txBody>
      </p:sp>
      <p:sp>
        <p:nvSpPr>
          <p:cNvPr id="29" name="TextBox 28">
            <a:extLst>
              <a:ext uri="{FF2B5EF4-FFF2-40B4-BE49-F238E27FC236}">
                <a16:creationId xmlns:a16="http://schemas.microsoft.com/office/drawing/2014/main" id="{393DB60C-1CAB-468D-9585-7149B3FAD89A}"/>
              </a:ext>
            </a:extLst>
          </p:cNvPr>
          <p:cNvSpPr txBox="1"/>
          <p:nvPr/>
        </p:nvSpPr>
        <p:spPr>
          <a:xfrm>
            <a:off x="7186310" y="4058976"/>
            <a:ext cx="490245" cy="276999"/>
          </a:xfrm>
          <a:prstGeom prst="rect">
            <a:avLst/>
          </a:prstGeom>
          <a:noFill/>
        </p:spPr>
        <p:txBody>
          <a:bodyPr wrap="square" rtlCol="0">
            <a:spAutoFit/>
          </a:bodyPr>
          <a:lstStyle/>
          <a:p>
            <a:r>
              <a:rPr lang="en-US" sz="1200">
                <a:solidFill>
                  <a:srgbClr val="1E3744"/>
                </a:solidFill>
              </a:rPr>
              <a:t>See</a:t>
            </a:r>
          </a:p>
        </p:txBody>
      </p:sp>
      <p:sp>
        <p:nvSpPr>
          <p:cNvPr id="30" name="TextBox 29">
            <a:extLst>
              <a:ext uri="{FF2B5EF4-FFF2-40B4-BE49-F238E27FC236}">
                <a16:creationId xmlns:a16="http://schemas.microsoft.com/office/drawing/2014/main" id="{668C83C3-8C27-4929-B3BA-DE69EE153241}"/>
              </a:ext>
            </a:extLst>
          </p:cNvPr>
          <p:cNvSpPr txBox="1"/>
          <p:nvPr/>
        </p:nvSpPr>
        <p:spPr>
          <a:xfrm>
            <a:off x="4752218" y="4048636"/>
            <a:ext cx="576005" cy="276999"/>
          </a:xfrm>
          <a:prstGeom prst="rect">
            <a:avLst/>
          </a:prstGeom>
          <a:noFill/>
        </p:spPr>
        <p:txBody>
          <a:bodyPr wrap="square" rtlCol="0">
            <a:spAutoFit/>
          </a:bodyPr>
          <a:lstStyle/>
          <a:p>
            <a:r>
              <a:rPr lang="en-US" sz="1200">
                <a:solidFill>
                  <a:srgbClr val="1E3744"/>
                </a:solidFill>
              </a:rPr>
              <a:t>Hear</a:t>
            </a:r>
          </a:p>
        </p:txBody>
      </p:sp>
      <p:pic>
        <p:nvPicPr>
          <p:cNvPr id="32" name="Graphic 31" descr="Ear with solid fill">
            <a:extLst>
              <a:ext uri="{FF2B5EF4-FFF2-40B4-BE49-F238E27FC236}">
                <a16:creationId xmlns:a16="http://schemas.microsoft.com/office/drawing/2014/main" id="{BF20F7E8-D2C0-4FEA-BBEF-83DF7D1981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5684" y="3593358"/>
            <a:ext cx="532539" cy="532539"/>
          </a:xfrm>
          <a:prstGeom prst="rect">
            <a:avLst/>
          </a:prstGeom>
        </p:spPr>
      </p:pic>
      <p:pic>
        <p:nvPicPr>
          <p:cNvPr id="34" name="Graphic 33" descr="Eye with solid fill">
            <a:extLst>
              <a:ext uri="{FF2B5EF4-FFF2-40B4-BE49-F238E27FC236}">
                <a16:creationId xmlns:a16="http://schemas.microsoft.com/office/drawing/2014/main" id="{9106F572-3F97-4EF3-9354-9CC61C8822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4121" y="3649104"/>
            <a:ext cx="532539" cy="532539"/>
          </a:xfrm>
          <a:prstGeom prst="rect">
            <a:avLst/>
          </a:prstGeom>
        </p:spPr>
      </p:pic>
      <p:pic>
        <p:nvPicPr>
          <p:cNvPr id="36" name="Graphic 35" descr="Head with gears with solid fill">
            <a:extLst>
              <a:ext uri="{FF2B5EF4-FFF2-40B4-BE49-F238E27FC236}">
                <a16:creationId xmlns:a16="http://schemas.microsoft.com/office/drawing/2014/main" id="{835FB1D0-CC13-40CF-A905-F553DB8192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10345" y="2826265"/>
            <a:ext cx="533657" cy="533657"/>
          </a:xfrm>
          <a:prstGeom prst="rect">
            <a:avLst/>
          </a:prstGeom>
        </p:spPr>
      </p:pic>
      <p:pic>
        <p:nvPicPr>
          <p:cNvPr id="38" name="Graphic 37" descr="Clipboard Partially Checked with solid fill">
            <a:extLst>
              <a:ext uri="{FF2B5EF4-FFF2-40B4-BE49-F238E27FC236}">
                <a16:creationId xmlns:a16="http://schemas.microsoft.com/office/drawing/2014/main" id="{FBE286F3-F6E0-4835-936B-96E2CE417F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63492" y="4797690"/>
            <a:ext cx="575504" cy="575504"/>
          </a:xfrm>
          <a:prstGeom prst="rect">
            <a:avLst/>
          </a:prstGeom>
        </p:spPr>
      </p:pic>
      <p:sp>
        <p:nvSpPr>
          <p:cNvPr id="39" name="TextBox 38">
            <a:extLst>
              <a:ext uri="{FF2B5EF4-FFF2-40B4-BE49-F238E27FC236}">
                <a16:creationId xmlns:a16="http://schemas.microsoft.com/office/drawing/2014/main" id="{1A8BB732-C135-4336-8390-1F2F380157E8}"/>
              </a:ext>
            </a:extLst>
          </p:cNvPr>
          <p:cNvSpPr txBox="1"/>
          <p:nvPr/>
        </p:nvSpPr>
        <p:spPr>
          <a:xfrm>
            <a:off x="8888063" y="6519819"/>
            <a:ext cx="1866991" cy="230832"/>
          </a:xfrm>
          <a:prstGeom prst="rect">
            <a:avLst/>
          </a:prstGeom>
          <a:noFill/>
        </p:spPr>
        <p:txBody>
          <a:bodyPr wrap="square" rtlCol="0">
            <a:spAutoFit/>
          </a:bodyPr>
          <a:lstStyle/>
          <a:p>
            <a:r>
              <a:rPr lang="en-US" sz="900"/>
              <a:t>Adapted from Xplane.com</a:t>
            </a:r>
            <a:endParaRPr lang="da-DK" sz="900"/>
          </a:p>
        </p:txBody>
      </p:sp>
      <p:pic>
        <p:nvPicPr>
          <p:cNvPr id="31" name="Picture 30">
            <a:extLst>
              <a:ext uri="{FF2B5EF4-FFF2-40B4-BE49-F238E27FC236}">
                <a16:creationId xmlns:a16="http://schemas.microsoft.com/office/drawing/2014/main" id="{AA19C825-2592-C06F-4A91-68EC92EA1974}"/>
              </a:ext>
            </a:extLst>
          </p:cNvPr>
          <p:cNvPicPr>
            <a:picLocks noChangeAspect="1"/>
          </p:cNvPicPr>
          <p:nvPr/>
        </p:nvPicPr>
        <p:blipFill>
          <a:blip r:embed="rId10"/>
          <a:stretch>
            <a:fillRect/>
          </a:stretch>
        </p:blipFill>
        <p:spPr>
          <a:xfrm>
            <a:off x="9159733" y="10576"/>
            <a:ext cx="3032267" cy="1603204"/>
          </a:xfrm>
          <a:prstGeom prst="rect">
            <a:avLst/>
          </a:prstGeom>
        </p:spPr>
      </p:pic>
    </p:spTree>
    <p:extLst>
      <p:ext uri="{BB962C8B-B14F-4D97-AF65-F5344CB8AC3E}">
        <p14:creationId xmlns:p14="http://schemas.microsoft.com/office/powerpoint/2010/main" val="140525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5" grpId="0" animBg="1"/>
      <p:bldP spid="2" grpId="0" animBg="1"/>
      <p:bldP spid="6" grpId="0"/>
      <p:bldP spid="13" grpId="0"/>
      <p:bldP spid="14" grpId="0"/>
      <p:bldP spid="15" grpId="0"/>
      <p:bldP spid="16" grpId="0"/>
      <p:bldP spid="17" grpId="0"/>
      <p:bldP spid="18" grpId="0"/>
      <p:bldP spid="19" grpId="0"/>
      <p:bldP spid="20" grpId="0"/>
      <p:bldP spid="21" grpId="0"/>
      <p:bldP spid="22" grpId="0"/>
      <p:bldP spid="23" grpId="0"/>
      <p:bldP spid="24" grpId="0" animBg="1"/>
      <p:bldP spid="26" grpId="0" animBg="1"/>
      <p:bldP spid="27" grpId="0"/>
      <p:bldP spid="28" grpId="0"/>
      <p:bldP spid="29" grpId="0"/>
      <p:bldP spid="30"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F8F818-26B4-67B8-3FB9-0EB974C795DB}"/>
              </a:ext>
            </a:extLst>
          </p:cNvPr>
          <p:cNvSpPr>
            <a:spLocks noGrp="1"/>
          </p:cNvSpPr>
          <p:nvPr>
            <p:ph type="body" sz="quarter" idx="10"/>
          </p:nvPr>
        </p:nvSpPr>
        <p:spPr>
          <a:xfrm>
            <a:off x="1109661" y="4718351"/>
            <a:ext cx="4149759" cy="398012"/>
          </a:xfrm>
        </p:spPr>
        <p:txBody>
          <a:bodyPr/>
          <a:lstStyle/>
          <a:p>
            <a:r>
              <a:rPr lang="en-US" dirty="0"/>
              <a:t>Training module TTT 1.1.2:</a:t>
            </a:r>
          </a:p>
          <a:p>
            <a:r>
              <a:rPr lang="en-US" dirty="0"/>
              <a:t>Interactive session</a:t>
            </a:r>
            <a:endParaRPr lang="da-DK" dirty="0"/>
          </a:p>
        </p:txBody>
      </p:sp>
      <p:sp>
        <p:nvSpPr>
          <p:cNvPr id="5" name="Text Placeholder 4">
            <a:extLst>
              <a:ext uri="{FF2B5EF4-FFF2-40B4-BE49-F238E27FC236}">
                <a16:creationId xmlns:a16="http://schemas.microsoft.com/office/drawing/2014/main" id="{051D9654-30A8-597A-FA70-3EAB70EF76F7}"/>
              </a:ext>
            </a:extLst>
          </p:cNvPr>
          <p:cNvSpPr>
            <a:spLocks noGrp="1"/>
          </p:cNvSpPr>
          <p:nvPr>
            <p:ph type="body" sz="quarter" idx="12"/>
          </p:nvPr>
        </p:nvSpPr>
        <p:spPr>
          <a:xfrm>
            <a:off x="1109662" y="2851150"/>
            <a:ext cx="5120315" cy="1755356"/>
          </a:xfrm>
        </p:spPr>
        <p:txBody>
          <a:bodyPr/>
          <a:lstStyle/>
          <a:p>
            <a:r>
              <a:rPr lang="en-US" dirty="0"/>
              <a:t>Stakeholder analysis</a:t>
            </a:r>
            <a:endParaRPr lang="da-DK" dirty="0"/>
          </a:p>
        </p:txBody>
      </p:sp>
    </p:spTree>
    <p:extLst>
      <p:ext uri="{BB962C8B-B14F-4D97-AF65-F5344CB8AC3E}">
        <p14:creationId xmlns:p14="http://schemas.microsoft.com/office/powerpoint/2010/main" val="1627329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Interactive session: Conducting a stakeholder analysis and audience mapping</a:t>
            </a:r>
            <a:endParaRPr lang="en-GB" dirty="0"/>
          </a:p>
        </p:txBody>
      </p:sp>
      <p:graphicFrame>
        <p:nvGraphicFramePr>
          <p:cNvPr id="8" name="Table 7">
            <a:extLst>
              <a:ext uri="{FF2B5EF4-FFF2-40B4-BE49-F238E27FC236}">
                <a16:creationId xmlns:a16="http://schemas.microsoft.com/office/drawing/2014/main" id="{16C8E472-78C2-2CEB-7328-0D65B0A01A5C}"/>
              </a:ext>
            </a:extLst>
          </p:cNvPr>
          <p:cNvGraphicFramePr>
            <a:graphicFrameLocks noGrp="1"/>
          </p:cNvGraphicFramePr>
          <p:nvPr>
            <p:extLst>
              <p:ext uri="{D42A27DB-BD31-4B8C-83A1-F6EECF244321}">
                <p14:modId xmlns:p14="http://schemas.microsoft.com/office/powerpoint/2010/main" val="1710221287"/>
              </p:ext>
            </p:extLst>
          </p:nvPr>
        </p:nvGraphicFramePr>
        <p:xfrm>
          <a:off x="894272" y="1391225"/>
          <a:ext cx="10403456" cy="4497734"/>
        </p:xfrm>
        <a:graphic>
          <a:graphicData uri="http://schemas.openxmlformats.org/drawingml/2006/table">
            <a:tbl>
              <a:tblPr firstRow="1" firstCol="1" bandRow="1">
                <a:tableStyleId>{5C22544A-7EE6-4342-B048-85BDC9FD1C3A}</a:tableStyleId>
              </a:tblPr>
              <a:tblGrid>
                <a:gridCol w="1944425">
                  <a:extLst>
                    <a:ext uri="{9D8B030D-6E8A-4147-A177-3AD203B41FA5}">
                      <a16:colId xmlns:a16="http://schemas.microsoft.com/office/drawing/2014/main" val="2087581959"/>
                    </a:ext>
                  </a:extLst>
                </a:gridCol>
                <a:gridCol w="8459031">
                  <a:extLst>
                    <a:ext uri="{9D8B030D-6E8A-4147-A177-3AD203B41FA5}">
                      <a16:colId xmlns:a16="http://schemas.microsoft.com/office/drawing/2014/main" val="631556201"/>
                    </a:ext>
                  </a:extLst>
                </a:gridCol>
              </a:tblGrid>
              <a:tr h="332025">
                <a:tc>
                  <a:txBody>
                    <a:bodyPr/>
                    <a:lstStyle/>
                    <a:p>
                      <a:r>
                        <a:rPr lang="da-DK" sz="1400">
                          <a:effectLst/>
                        </a:rPr>
                        <a:t>Program</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da-DK" sz="1400">
                          <a:effectLst/>
                        </a:rPr>
                        <a:t>Task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4048619457"/>
                  </a:ext>
                </a:extLst>
              </a:tr>
              <a:tr h="841645">
                <a:tc>
                  <a:txBody>
                    <a:bodyPr/>
                    <a:lstStyle/>
                    <a:p>
                      <a:r>
                        <a:rPr lang="en-US" sz="1400">
                          <a:effectLst/>
                        </a:rPr>
                        <a:t>Group discussion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conduct a stakeholder analysis (Interest/Influence and/or Timeline) in relation to a particular training opportunity and create an overview on a flip-chart (or Miro board). They are encouraged to share their training opportunity and identified relevant stakeholder groups.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676468317"/>
                  </a:ext>
                </a:extLst>
              </a:tr>
              <a:tr h="579749">
                <a:tc>
                  <a:txBody>
                    <a:bodyPr/>
                    <a:lstStyle/>
                    <a:p>
                      <a:r>
                        <a:rPr lang="en-US" sz="1400" dirty="0">
                          <a:effectLst/>
                        </a:rPr>
                        <a:t>From stakeholders to audience</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Each participant or group identifies the target audience for their training opportunity.</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1869341490"/>
                  </a:ext>
                </a:extLst>
              </a:tr>
              <a:tr h="970802">
                <a:tc>
                  <a:txBody>
                    <a:bodyPr/>
                    <a:lstStyle/>
                    <a:p>
                      <a:r>
                        <a:rPr lang="en-US" sz="1400" dirty="0">
                          <a:effectLst/>
                        </a:rPr>
                        <a:t>Target audience characteristics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discuss their audience’s characteristics using the target audience mapping framework (Empathy Mapping) from </a:t>
                      </a:r>
                      <a:r>
                        <a:rPr lang="en-US" sz="1400" dirty="0" err="1">
                          <a:effectLst/>
                        </a:rPr>
                        <a:t>Xplane</a:t>
                      </a:r>
                      <a:r>
                        <a:rPr lang="en-US" sz="1400" dirty="0">
                          <a:effectLst/>
                        </a:rPr>
                        <a:t>, including identifying their audience’s Gain and Pain, what they Say &amp; Do, See, Hear, and Think &amp; Feel. Insights are plotted on another flip-chart (or Miro board).</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932904199"/>
                  </a:ext>
                </a:extLst>
              </a:tr>
              <a:tr h="970802">
                <a:tc>
                  <a:txBody>
                    <a:bodyPr/>
                    <a:lstStyle/>
                    <a:p>
                      <a:r>
                        <a:rPr lang="en-US" sz="1400">
                          <a:effectLst/>
                        </a:rPr>
                        <a:t>Presentation and feedback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rPr>
                        <a:t>Each group or individual presents their flip-charts, explaining their identified stakeholders and the characterization of their target audience. Presentations are followed by a feedback session, where peers and/or facilitators ask questions, provide constructive comments, alternative perspectives, and suggestions for improvement.</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36293155"/>
                  </a:ext>
                </a:extLst>
              </a:tr>
              <a:tr h="740116">
                <a:tc>
                  <a:txBody>
                    <a:bodyPr/>
                    <a:lstStyle/>
                    <a:p>
                      <a:r>
                        <a:rPr lang="en-US" sz="1400">
                          <a:effectLst/>
                        </a:rPr>
                        <a:t>Conclusion and reflection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The session concludes with participants reflecting on their learning experience. They consider how the stakeholder analysis and audience mapping has influenced their understanding of how to develop and conduct their future training sessions.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180398932"/>
                  </a:ext>
                </a:extLst>
              </a:tr>
            </a:tbl>
          </a:graphicData>
        </a:graphic>
      </p:graphicFrame>
    </p:spTree>
    <p:extLst>
      <p:ext uri="{BB962C8B-B14F-4D97-AF65-F5344CB8AC3E}">
        <p14:creationId xmlns:p14="http://schemas.microsoft.com/office/powerpoint/2010/main" val="3631512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F8F818-26B4-67B8-3FB9-0EB974C795DB}"/>
              </a:ext>
            </a:extLst>
          </p:cNvPr>
          <p:cNvSpPr>
            <a:spLocks noGrp="1"/>
          </p:cNvSpPr>
          <p:nvPr>
            <p:ph type="body" sz="quarter" idx="10"/>
          </p:nvPr>
        </p:nvSpPr>
        <p:spPr>
          <a:xfrm>
            <a:off x="1109661" y="4718351"/>
            <a:ext cx="4149759" cy="398012"/>
          </a:xfrm>
        </p:spPr>
        <p:txBody>
          <a:bodyPr/>
          <a:lstStyle/>
          <a:p>
            <a:r>
              <a:rPr lang="en-US" dirty="0"/>
              <a:t>Training module TTT 1.2</a:t>
            </a:r>
            <a:endParaRPr lang="da-DK" dirty="0"/>
          </a:p>
        </p:txBody>
      </p:sp>
      <p:sp>
        <p:nvSpPr>
          <p:cNvPr id="5" name="Text Placeholder 4">
            <a:extLst>
              <a:ext uri="{FF2B5EF4-FFF2-40B4-BE49-F238E27FC236}">
                <a16:creationId xmlns:a16="http://schemas.microsoft.com/office/drawing/2014/main" id="{051D9654-30A8-597A-FA70-3EAB70EF76F7}"/>
              </a:ext>
            </a:extLst>
          </p:cNvPr>
          <p:cNvSpPr>
            <a:spLocks noGrp="1"/>
          </p:cNvSpPr>
          <p:nvPr>
            <p:ph type="body" sz="quarter" idx="12"/>
          </p:nvPr>
        </p:nvSpPr>
        <p:spPr>
          <a:xfrm>
            <a:off x="1109662" y="2851150"/>
            <a:ext cx="5120315" cy="1755356"/>
          </a:xfrm>
        </p:spPr>
        <p:txBody>
          <a:bodyPr/>
          <a:lstStyle/>
          <a:p>
            <a:r>
              <a:rPr lang="en-US" dirty="0"/>
              <a:t>Training Design</a:t>
            </a:r>
            <a:endParaRPr lang="da-DK" dirty="0"/>
          </a:p>
        </p:txBody>
      </p:sp>
    </p:spTree>
    <p:extLst>
      <p:ext uri="{BB962C8B-B14F-4D97-AF65-F5344CB8AC3E}">
        <p14:creationId xmlns:p14="http://schemas.microsoft.com/office/powerpoint/2010/main" val="2590945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02ED907-BFED-480D-80E5-0B75D5120CC0}"/>
              </a:ext>
            </a:extLst>
          </p:cNvPr>
          <p:cNvSpPr>
            <a:spLocks noGrp="1"/>
          </p:cNvSpPr>
          <p:nvPr>
            <p:ph type="body" sz="quarter" idx="12"/>
          </p:nvPr>
        </p:nvSpPr>
        <p:spPr>
          <a:xfrm>
            <a:off x="1109663" y="2617594"/>
            <a:ext cx="5120315" cy="577850"/>
          </a:xfrm>
        </p:spPr>
        <p:txBody>
          <a:bodyPr/>
          <a:lstStyle/>
          <a:p>
            <a:r>
              <a:rPr lang="en-US" dirty="0"/>
              <a:t>Training design using the Logic Model framework</a:t>
            </a:r>
            <a:endParaRPr lang="da-DK" dirty="0"/>
          </a:p>
        </p:txBody>
      </p:sp>
      <p:sp>
        <p:nvSpPr>
          <p:cNvPr id="4" name="Text Placeholder 5">
            <a:extLst>
              <a:ext uri="{FF2B5EF4-FFF2-40B4-BE49-F238E27FC236}">
                <a16:creationId xmlns:a16="http://schemas.microsoft.com/office/drawing/2014/main" id="{985373DB-C7FE-A35A-0B1A-4C428713C7BB}"/>
              </a:ext>
            </a:extLst>
          </p:cNvPr>
          <p:cNvSpPr txBox="1">
            <a:spLocks/>
          </p:cNvSpPr>
          <p:nvPr/>
        </p:nvSpPr>
        <p:spPr>
          <a:xfrm>
            <a:off x="1109663" y="4692411"/>
            <a:ext cx="4149759" cy="3980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Training module TTT 1.2.1</a:t>
            </a:r>
            <a:endParaRPr lang="da-DK" dirty="0"/>
          </a:p>
        </p:txBody>
      </p:sp>
    </p:spTree>
    <p:extLst>
      <p:ext uri="{BB962C8B-B14F-4D97-AF65-F5344CB8AC3E}">
        <p14:creationId xmlns:p14="http://schemas.microsoft.com/office/powerpoint/2010/main" val="3261776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86DF4C-FB4C-B6FC-5A66-76C5F7910E08}"/>
              </a:ext>
            </a:extLst>
          </p:cNvPr>
          <p:cNvSpPr>
            <a:spLocks noGrp="1"/>
          </p:cNvSpPr>
          <p:nvPr>
            <p:ph type="body" sz="quarter" idx="12"/>
          </p:nvPr>
        </p:nvSpPr>
        <p:spPr>
          <a:xfrm>
            <a:off x="610940" y="1726232"/>
            <a:ext cx="11089745" cy="3657600"/>
          </a:xfrm>
        </p:spPr>
        <p:txBody>
          <a:bodyPr/>
          <a:lstStyle/>
          <a:p>
            <a:r>
              <a:rPr lang="en-US" sz="2400" b="1" dirty="0"/>
              <a:t>Training Module TTT 1.1: Stakeholders and Audiences</a:t>
            </a:r>
          </a:p>
          <a:p>
            <a:pPr marL="971550" lvl="1" indent="-285750"/>
            <a:r>
              <a:rPr lang="en-US" sz="2000" dirty="0"/>
              <a:t>Training Module TTT 1.1.1: Stakeholder analysis and audience mapping</a:t>
            </a:r>
          </a:p>
          <a:p>
            <a:pPr marL="971550" lvl="1" indent="-285750"/>
            <a:r>
              <a:rPr lang="en-US" sz="2000" dirty="0"/>
              <a:t>Training Module TTT 1.1.2: Interactive session: Stakeholder analysis</a:t>
            </a:r>
          </a:p>
          <a:p>
            <a:pPr marL="285750" indent="-285750"/>
            <a:r>
              <a:rPr lang="en-US" sz="2400" b="1" dirty="0"/>
              <a:t>Training Module TTT 1.2: Training Design</a:t>
            </a:r>
          </a:p>
          <a:p>
            <a:pPr marL="971550" lvl="1" indent="-285750"/>
            <a:r>
              <a:rPr lang="en-US" sz="2000" dirty="0"/>
              <a:t>Training Module TTT 1.2.1: Training design using the Logic Model framework</a:t>
            </a:r>
          </a:p>
          <a:p>
            <a:pPr marL="971550" lvl="1" indent="-285750"/>
            <a:r>
              <a:rPr lang="en-US" sz="2000" dirty="0"/>
              <a:t>Training Module TTT 1.2.2: Interactive session: Design your own training</a:t>
            </a:r>
          </a:p>
          <a:p>
            <a:r>
              <a:rPr lang="en-US" sz="2400" b="1" dirty="0"/>
              <a:t>Training Module TTT 1.3: Challenges &amp; Solutions to Implementing and Embedding Training</a:t>
            </a:r>
          </a:p>
          <a:p>
            <a:pPr marL="971550" lvl="1" indent="-285750"/>
            <a:r>
              <a:rPr lang="en-US" sz="2000" dirty="0"/>
              <a:t>Training Module TTT 1.3.1: SWOT (Strengths, Weaknesses, Opportunities, and Threats) analysis of the implementation and embedding of training programs </a:t>
            </a:r>
          </a:p>
          <a:p>
            <a:pPr marL="971550" lvl="1" indent="-285750"/>
            <a:r>
              <a:rPr lang="en-US" sz="2000" dirty="0"/>
              <a:t>Training Module TTT 1.1.2: Interactive session: Identify challenges &amp; solutions</a:t>
            </a:r>
          </a:p>
        </p:txBody>
      </p:sp>
      <p:sp>
        <p:nvSpPr>
          <p:cNvPr id="4" name="Text Placeholder 3">
            <a:extLst>
              <a:ext uri="{FF2B5EF4-FFF2-40B4-BE49-F238E27FC236}">
                <a16:creationId xmlns:a16="http://schemas.microsoft.com/office/drawing/2014/main" id="{F9443721-C70F-9851-91BA-A057C6572B04}"/>
              </a:ext>
            </a:extLst>
          </p:cNvPr>
          <p:cNvSpPr>
            <a:spLocks noGrp="1"/>
          </p:cNvSpPr>
          <p:nvPr>
            <p:ph type="body" sz="quarter" idx="11"/>
          </p:nvPr>
        </p:nvSpPr>
        <p:spPr>
          <a:xfrm>
            <a:off x="610940" y="1156006"/>
            <a:ext cx="10963275" cy="422275"/>
          </a:xfrm>
        </p:spPr>
        <p:txBody>
          <a:bodyPr/>
          <a:lstStyle/>
          <a:p>
            <a:r>
              <a:rPr lang="en-US" dirty="0"/>
              <a:t>Training Program</a:t>
            </a:r>
            <a:endParaRPr lang="da-DK" dirty="0"/>
          </a:p>
        </p:txBody>
      </p:sp>
      <p:sp>
        <p:nvSpPr>
          <p:cNvPr id="3" name="Text Placeholder 2">
            <a:extLst>
              <a:ext uri="{FF2B5EF4-FFF2-40B4-BE49-F238E27FC236}">
                <a16:creationId xmlns:a16="http://schemas.microsoft.com/office/drawing/2014/main" id="{5050DF1B-6E6B-E093-4847-689BB09B19BA}"/>
              </a:ext>
            </a:extLst>
          </p:cNvPr>
          <p:cNvSpPr>
            <a:spLocks noGrp="1"/>
          </p:cNvSpPr>
          <p:nvPr>
            <p:ph type="body" sz="quarter" idx="10"/>
          </p:nvPr>
        </p:nvSpPr>
        <p:spPr/>
        <p:txBody>
          <a:bodyPr/>
          <a:lstStyle/>
          <a:p>
            <a:r>
              <a:rPr lang="en-US" dirty="0"/>
              <a:t>Train-the-Trainer</a:t>
            </a:r>
            <a:endParaRPr lang="da-DK" dirty="0"/>
          </a:p>
        </p:txBody>
      </p:sp>
    </p:spTree>
    <p:extLst>
      <p:ext uri="{BB962C8B-B14F-4D97-AF65-F5344CB8AC3E}">
        <p14:creationId xmlns:p14="http://schemas.microsoft.com/office/powerpoint/2010/main" val="2989831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09A4CA-07B6-440A-A9E7-72C7E7FDF939}"/>
              </a:ext>
            </a:extLst>
          </p:cNvPr>
          <p:cNvSpPr>
            <a:spLocks noGrp="1"/>
          </p:cNvSpPr>
          <p:nvPr>
            <p:ph type="body" sz="quarter" idx="12"/>
          </p:nvPr>
        </p:nvSpPr>
        <p:spPr>
          <a:xfrm>
            <a:off x="610940" y="1808355"/>
            <a:ext cx="10753746" cy="4443220"/>
          </a:xfrm>
        </p:spPr>
        <p:txBody>
          <a:bodyPr/>
          <a:lstStyle/>
          <a:p>
            <a:r>
              <a:rPr lang="it-IT" b="1" dirty="0">
                <a:solidFill>
                  <a:schemeClr val="accent4">
                    <a:lumMod val="75000"/>
                  </a:schemeClr>
                </a:solidFill>
              </a:rPr>
              <a:t>Identifying and describing your stakeholders and intended audiences</a:t>
            </a:r>
            <a:endParaRPr lang="it-IT" dirty="0"/>
          </a:p>
          <a:p>
            <a:pPr marL="285750" indent="-285750">
              <a:lnSpc>
                <a:spcPct val="100000"/>
              </a:lnSpc>
              <a:buFont typeface="Wingdings" panose="05000000000000000000" pitchFamily="2" charset="2"/>
              <a:buChar char="ü"/>
            </a:pPr>
            <a:r>
              <a:rPr lang="en-US" dirty="0"/>
              <a:t>Done (previous module)</a:t>
            </a:r>
          </a:p>
          <a:p>
            <a:r>
              <a:rPr lang="it-IT" b="1" dirty="0">
                <a:solidFill>
                  <a:schemeClr val="accent4">
                    <a:lumMod val="75000"/>
                  </a:schemeClr>
                </a:solidFill>
              </a:rPr>
              <a:t>Defining your resources</a:t>
            </a:r>
            <a:endParaRPr lang="it-IT" dirty="0"/>
          </a:p>
          <a:p>
            <a:pPr marL="285750" indent="-285750">
              <a:lnSpc>
                <a:spcPct val="100000"/>
              </a:lnSpc>
              <a:buFont typeface="Arial" panose="020B0604020202020204" pitchFamily="34" charset="0"/>
              <a:buChar char="•"/>
            </a:pPr>
            <a:r>
              <a:rPr lang="it-IT" dirty="0"/>
              <a:t>Participants and trainers, staff time, capacity and capability, budget, facilities, materials, resources, partnerships and more that are available</a:t>
            </a:r>
          </a:p>
          <a:p>
            <a:r>
              <a:rPr lang="it-IT" b="1" dirty="0">
                <a:solidFill>
                  <a:schemeClr val="accent4">
                    <a:lumMod val="75000"/>
                  </a:schemeClr>
                </a:solidFill>
              </a:rPr>
              <a:t>Planning activities</a:t>
            </a:r>
            <a:endParaRPr lang="it-IT" dirty="0"/>
          </a:p>
          <a:p>
            <a:pPr marL="285750" indent="-285750">
              <a:lnSpc>
                <a:spcPct val="100000"/>
              </a:lnSpc>
              <a:buFont typeface="Arial" panose="020B0604020202020204" pitchFamily="34" charset="0"/>
              <a:buChar char="•"/>
            </a:pPr>
            <a:r>
              <a:rPr lang="it-IT" dirty="0"/>
              <a:t>Processes, tools, events, technology, and actions that are part of running the training</a:t>
            </a:r>
          </a:p>
          <a:p>
            <a:r>
              <a:rPr lang="it-IT" b="1" dirty="0">
                <a:solidFill>
                  <a:schemeClr val="accent4">
                    <a:lumMod val="75000"/>
                  </a:schemeClr>
                </a:solidFill>
              </a:rPr>
              <a:t>Anticipating results</a:t>
            </a:r>
            <a:endParaRPr lang="it-IT" dirty="0"/>
          </a:p>
          <a:p>
            <a:pPr marL="285750" indent="-285750">
              <a:lnSpc>
                <a:spcPct val="100000"/>
              </a:lnSpc>
              <a:buFont typeface="Arial" panose="020B0604020202020204" pitchFamily="34" charset="0"/>
              <a:buChar char="•"/>
            </a:pPr>
            <a:r>
              <a:rPr lang="it-IT" dirty="0"/>
              <a:t>Outputs: Direct products of activities, i.e., what participants learn</a:t>
            </a:r>
          </a:p>
          <a:p>
            <a:pPr marL="285750" indent="-285750">
              <a:lnSpc>
                <a:spcPct val="100000"/>
              </a:lnSpc>
              <a:buFont typeface="Arial" panose="020B0604020202020204" pitchFamily="34" charset="0"/>
              <a:buChar char="•"/>
            </a:pPr>
            <a:r>
              <a:rPr lang="it-IT" dirty="0"/>
              <a:t>Outcomes: </a:t>
            </a:r>
            <a:r>
              <a:rPr lang="en-US" dirty="0"/>
              <a:t>Changes in participants’ </a:t>
            </a:r>
            <a:r>
              <a:rPr lang="en-US" dirty="0" err="1"/>
              <a:t>behaviour</a:t>
            </a:r>
            <a:r>
              <a:rPr lang="en-US" dirty="0"/>
              <a:t>, knowledge, skills, status, functions</a:t>
            </a:r>
          </a:p>
          <a:p>
            <a:pPr marL="285750" indent="-285750">
              <a:lnSpc>
                <a:spcPct val="100000"/>
              </a:lnSpc>
              <a:buFont typeface="Arial" panose="020B0604020202020204" pitchFamily="34" charset="0"/>
              <a:buChar char="•"/>
            </a:pPr>
            <a:r>
              <a:rPr lang="it-IT" dirty="0"/>
              <a:t>Impact: Important and relevant changes occuring in organizations or communities</a:t>
            </a:r>
          </a:p>
          <a:p>
            <a:pPr>
              <a:lnSpc>
                <a:spcPct val="100000"/>
              </a:lnSpc>
            </a:pPr>
            <a:endParaRPr lang="it-IT" dirty="0"/>
          </a:p>
        </p:txBody>
      </p:sp>
      <p:sp>
        <p:nvSpPr>
          <p:cNvPr id="4" name="Text Placeholder 3">
            <a:extLst>
              <a:ext uri="{FF2B5EF4-FFF2-40B4-BE49-F238E27FC236}">
                <a16:creationId xmlns:a16="http://schemas.microsoft.com/office/drawing/2014/main" id="{E5795BF3-ED5C-4551-BA4F-7188EC37BACB}"/>
              </a:ext>
            </a:extLst>
          </p:cNvPr>
          <p:cNvSpPr>
            <a:spLocks noGrp="1"/>
          </p:cNvSpPr>
          <p:nvPr>
            <p:ph type="body" sz="quarter" idx="11"/>
          </p:nvPr>
        </p:nvSpPr>
        <p:spPr>
          <a:xfrm>
            <a:off x="610940" y="1192117"/>
            <a:ext cx="10963275" cy="422275"/>
          </a:xfrm>
        </p:spPr>
        <p:txBody>
          <a:bodyPr/>
          <a:lstStyle/>
          <a:p>
            <a:r>
              <a:rPr lang="it-IT" dirty="0"/>
              <a:t>How to customize and implement training modules</a:t>
            </a:r>
          </a:p>
        </p:txBody>
      </p:sp>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a:t>Training Design</a:t>
            </a:r>
          </a:p>
        </p:txBody>
      </p:sp>
    </p:spTree>
    <p:extLst>
      <p:ext uri="{BB962C8B-B14F-4D97-AF65-F5344CB8AC3E}">
        <p14:creationId xmlns:p14="http://schemas.microsoft.com/office/powerpoint/2010/main" val="168528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a:t>The Logic Model (Theory of Change)</a:t>
            </a:r>
          </a:p>
        </p:txBody>
      </p:sp>
      <p:graphicFrame>
        <p:nvGraphicFramePr>
          <p:cNvPr id="2" name="Table 6">
            <a:extLst>
              <a:ext uri="{FF2B5EF4-FFF2-40B4-BE49-F238E27FC236}">
                <a16:creationId xmlns:a16="http://schemas.microsoft.com/office/drawing/2014/main" id="{B790C8D9-F0F1-4AC4-9458-7EFDC75F96B2}"/>
              </a:ext>
            </a:extLst>
          </p:cNvPr>
          <p:cNvGraphicFramePr>
            <a:graphicFrameLocks noGrp="1"/>
          </p:cNvGraphicFramePr>
          <p:nvPr>
            <p:extLst>
              <p:ext uri="{D42A27DB-BD31-4B8C-83A1-F6EECF244321}">
                <p14:modId xmlns:p14="http://schemas.microsoft.com/office/powerpoint/2010/main" val="2862742484"/>
              </p:ext>
            </p:extLst>
          </p:nvPr>
        </p:nvGraphicFramePr>
        <p:xfrm>
          <a:off x="888482" y="2392095"/>
          <a:ext cx="10415035" cy="1737360"/>
        </p:xfrm>
        <a:graphic>
          <a:graphicData uri="http://schemas.openxmlformats.org/drawingml/2006/table">
            <a:tbl>
              <a:tblPr firstRow="1" bandRow="1">
                <a:tableStyleId>{5C22544A-7EE6-4342-B048-85BDC9FD1C3A}</a:tableStyleId>
              </a:tblPr>
              <a:tblGrid>
                <a:gridCol w="2083007">
                  <a:extLst>
                    <a:ext uri="{9D8B030D-6E8A-4147-A177-3AD203B41FA5}">
                      <a16:colId xmlns:a16="http://schemas.microsoft.com/office/drawing/2014/main" val="4095108417"/>
                    </a:ext>
                  </a:extLst>
                </a:gridCol>
                <a:gridCol w="2083007">
                  <a:extLst>
                    <a:ext uri="{9D8B030D-6E8A-4147-A177-3AD203B41FA5}">
                      <a16:colId xmlns:a16="http://schemas.microsoft.com/office/drawing/2014/main" val="763700678"/>
                    </a:ext>
                  </a:extLst>
                </a:gridCol>
                <a:gridCol w="2083007">
                  <a:extLst>
                    <a:ext uri="{9D8B030D-6E8A-4147-A177-3AD203B41FA5}">
                      <a16:colId xmlns:a16="http://schemas.microsoft.com/office/drawing/2014/main" val="2977110951"/>
                    </a:ext>
                  </a:extLst>
                </a:gridCol>
                <a:gridCol w="2083007">
                  <a:extLst>
                    <a:ext uri="{9D8B030D-6E8A-4147-A177-3AD203B41FA5}">
                      <a16:colId xmlns:a16="http://schemas.microsoft.com/office/drawing/2014/main" val="3943984605"/>
                    </a:ext>
                  </a:extLst>
                </a:gridCol>
                <a:gridCol w="2083007">
                  <a:extLst>
                    <a:ext uri="{9D8B030D-6E8A-4147-A177-3AD203B41FA5}">
                      <a16:colId xmlns:a16="http://schemas.microsoft.com/office/drawing/2014/main" val="2436185036"/>
                    </a:ext>
                  </a:extLst>
                </a:gridCol>
              </a:tblGrid>
              <a:tr h="1152029">
                <a:tc>
                  <a:txBody>
                    <a:bodyPr/>
                    <a:lstStyle/>
                    <a:p>
                      <a:pPr algn="ctr"/>
                      <a:r>
                        <a:rPr lang="en-US" dirty="0">
                          <a:solidFill>
                            <a:schemeClr val="tx2"/>
                          </a:solidFill>
                        </a:rPr>
                        <a:t>Resources:</a:t>
                      </a:r>
                    </a:p>
                    <a:p>
                      <a:pPr algn="ctr"/>
                      <a:endParaRPr lang="en-US" dirty="0">
                        <a:solidFill>
                          <a:schemeClr val="tx2"/>
                        </a:solidFill>
                      </a:endParaRPr>
                    </a:p>
                    <a:p>
                      <a:pPr algn="ctr"/>
                      <a:r>
                        <a:rPr lang="en-US" i="1" dirty="0">
                          <a:solidFill>
                            <a:schemeClr val="tx2"/>
                          </a:solidFill>
                        </a:rPr>
                        <a:t>What do we need?</a:t>
                      </a:r>
                      <a:endParaRPr lang="da-DK" i="1" dirty="0">
                        <a:solidFill>
                          <a:schemeClr val="tx2"/>
                        </a:solidFill>
                      </a:endParaRPr>
                    </a:p>
                  </a:txBody>
                  <a:tcPr/>
                </a:tc>
                <a:tc>
                  <a:txBody>
                    <a:bodyPr/>
                    <a:lstStyle/>
                    <a:p>
                      <a:pPr algn="ctr"/>
                      <a:r>
                        <a:rPr lang="en-US" dirty="0">
                          <a:solidFill>
                            <a:schemeClr val="tx2"/>
                          </a:solidFill>
                        </a:rPr>
                        <a:t>Activities:</a:t>
                      </a:r>
                    </a:p>
                    <a:p>
                      <a:pPr algn="ctr"/>
                      <a:endParaRPr lang="en-US" dirty="0">
                        <a:solidFill>
                          <a:schemeClr val="tx2"/>
                        </a:solidFill>
                      </a:endParaRPr>
                    </a:p>
                    <a:p>
                      <a:pPr algn="ctr"/>
                      <a:r>
                        <a:rPr lang="en-US" i="1" dirty="0">
                          <a:solidFill>
                            <a:schemeClr val="tx2"/>
                          </a:solidFill>
                        </a:rPr>
                        <a:t>What do we do?</a:t>
                      </a:r>
                      <a:endParaRPr lang="da-DK" i="1" dirty="0">
                        <a:solidFill>
                          <a:schemeClr val="tx2"/>
                        </a:solidFill>
                      </a:endParaRPr>
                    </a:p>
                  </a:txBody>
                  <a:tcPr/>
                </a:tc>
                <a:tc>
                  <a:txBody>
                    <a:bodyPr/>
                    <a:lstStyle/>
                    <a:p>
                      <a:pPr algn="ctr"/>
                      <a:r>
                        <a:rPr lang="en-US" dirty="0">
                          <a:solidFill>
                            <a:schemeClr val="tx2"/>
                          </a:solidFill>
                        </a:rPr>
                        <a:t>Outputs: </a:t>
                      </a:r>
                    </a:p>
                    <a:p>
                      <a:pPr algn="ctr"/>
                      <a:endParaRPr lang="en-US" dirty="0">
                        <a:solidFill>
                          <a:schemeClr val="tx2"/>
                        </a:solidFill>
                      </a:endParaRPr>
                    </a:p>
                    <a:p>
                      <a:pPr algn="ctr"/>
                      <a:r>
                        <a:rPr lang="en-US" i="1" dirty="0">
                          <a:solidFill>
                            <a:schemeClr val="tx2"/>
                          </a:solidFill>
                        </a:rPr>
                        <a:t>What happens immediately?</a:t>
                      </a:r>
                      <a:endParaRPr lang="da-DK" i="1" dirty="0">
                        <a:solidFill>
                          <a:schemeClr val="tx2"/>
                        </a:solidFill>
                      </a:endParaRPr>
                    </a:p>
                  </a:txBody>
                  <a:tcPr/>
                </a:tc>
                <a:tc>
                  <a:txBody>
                    <a:bodyPr/>
                    <a:lstStyle/>
                    <a:p>
                      <a:pPr algn="ctr"/>
                      <a:r>
                        <a:rPr lang="en-US" dirty="0">
                          <a:solidFill>
                            <a:schemeClr val="tx2"/>
                          </a:solidFill>
                        </a:rPr>
                        <a:t>Outcomes:</a:t>
                      </a:r>
                    </a:p>
                    <a:p>
                      <a:pPr algn="ctr"/>
                      <a:endParaRPr lang="en-US" dirty="0">
                        <a:solidFill>
                          <a:schemeClr val="tx2"/>
                        </a:solidFill>
                      </a:endParaRPr>
                    </a:p>
                    <a:p>
                      <a:pPr algn="ctr"/>
                      <a:r>
                        <a:rPr lang="en-US" i="1" dirty="0">
                          <a:solidFill>
                            <a:schemeClr val="tx2"/>
                          </a:solidFill>
                        </a:rPr>
                        <a:t>What are my goals – short- and long-term?</a:t>
                      </a:r>
                      <a:endParaRPr lang="da-DK" i="1" dirty="0">
                        <a:solidFill>
                          <a:schemeClr val="tx2"/>
                        </a:solidFill>
                      </a:endParaRPr>
                    </a:p>
                  </a:txBody>
                  <a:tcPr/>
                </a:tc>
                <a:tc>
                  <a:txBody>
                    <a:bodyPr/>
                    <a:lstStyle/>
                    <a:p>
                      <a:pPr algn="ctr"/>
                      <a:r>
                        <a:rPr lang="en-US" dirty="0">
                          <a:solidFill>
                            <a:schemeClr val="tx2"/>
                          </a:solidFill>
                        </a:rPr>
                        <a:t>Impacts: </a:t>
                      </a:r>
                    </a:p>
                    <a:p>
                      <a:pPr algn="ctr"/>
                      <a:endParaRPr lang="en-US" dirty="0">
                        <a:solidFill>
                          <a:schemeClr val="tx2"/>
                        </a:solidFill>
                      </a:endParaRPr>
                    </a:p>
                    <a:p>
                      <a:pPr algn="ctr"/>
                      <a:r>
                        <a:rPr lang="en-US" i="1" dirty="0">
                          <a:solidFill>
                            <a:schemeClr val="tx2"/>
                          </a:solidFill>
                        </a:rPr>
                        <a:t>What may happen ultimately?</a:t>
                      </a:r>
                    </a:p>
                    <a:p>
                      <a:pPr algn="ctr"/>
                      <a:endParaRPr lang="da-DK" i="1" dirty="0">
                        <a:solidFill>
                          <a:schemeClr val="tx2"/>
                        </a:solidFill>
                      </a:endParaRPr>
                    </a:p>
                  </a:txBody>
                  <a:tcPr/>
                </a:tc>
                <a:extLst>
                  <a:ext uri="{0D108BD9-81ED-4DB2-BD59-A6C34878D82A}">
                    <a16:rowId xmlns:a16="http://schemas.microsoft.com/office/drawing/2014/main" val="2815737282"/>
                  </a:ext>
                </a:extLst>
              </a:tr>
            </a:tbl>
          </a:graphicData>
        </a:graphic>
      </p:graphicFrame>
    </p:spTree>
    <p:extLst>
      <p:ext uri="{BB962C8B-B14F-4D97-AF65-F5344CB8AC3E}">
        <p14:creationId xmlns:p14="http://schemas.microsoft.com/office/powerpoint/2010/main" val="2425414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dirty="0"/>
              <a:t>The Logic Model</a:t>
            </a:r>
          </a:p>
        </p:txBody>
      </p:sp>
      <p:graphicFrame>
        <p:nvGraphicFramePr>
          <p:cNvPr id="2" name="Table 6">
            <a:extLst>
              <a:ext uri="{FF2B5EF4-FFF2-40B4-BE49-F238E27FC236}">
                <a16:creationId xmlns:a16="http://schemas.microsoft.com/office/drawing/2014/main" id="{B790C8D9-F0F1-4AC4-9458-7EFDC75F96B2}"/>
              </a:ext>
            </a:extLst>
          </p:cNvPr>
          <p:cNvGraphicFramePr>
            <a:graphicFrameLocks noGrp="1"/>
          </p:cNvGraphicFramePr>
          <p:nvPr>
            <p:extLst>
              <p:ext uri="{D42A27DB-BD31-4B8C-83A1-F6EECF244321}">
                <p14:modId xmlns:p14="http://schemas.microsoft.com/office/powerpoint/2010/main" val="1211562996"/>
              </p:ext>
            </p:extLst>
          </p:nvPr>
        </p:nvGraphicFramePr>
        <p:xfrm>
          <a:off x="888482" y="1108044"/>
          <a:ext cx="10415035" cy="5029200"/>
        </p:xfrm>
        <a:graphic>
          <a:graphicData uri="http://schemas.openxmlformats.org/drawingml/2006/table">
            <a:tbl>
              <a:tblPr firstRow="1" bandRow="1">
                <a:tableStyleId>{5C22544A-7EE6-4342-B048-85BDC9FD1C3A}</a:tableStyleId>
              </a:tblPr>
              <a:tblGrid>
                <a:gridCol w="2083007">
                  <a:extLst>
                    <a:ext uri="{9D8B030D-6E8A-4147-A177-3AD203B41FA5}">
                      <a16:colId xmlns:a16="http://schemas.microsoft.com/office/drawing/2014/main" val="4095108417"/>
                    </a:ext>
                  </a:extLst>
                </a:gridCol>
                <a:gridCol w="2083007">
                  <a:extLst>
                    <a:ext uri="{9D8B030D-6E8A-4147-A177-3AD203B41FA5}">
                      <a16:colId xmlns:a16="http://schemas.microsoft.com/office/drawing/2014/main" val="763700678"/>
                    </a:ext>
                  </a:extLst>
                </a:gridCol>
                <a:gridCol w="2083007">
                  <a:extLst>
                    <a:ext uri="{9D8B030D-6E8A-4147-A177-3AD203B41FA5}">
                      <a16:colId xmlns:a16="http://schemas.microsoft.com/office/drawing/2014/main" val="2977110951"/>
                    </a:ext>
                  </a:extLst>
                </a:gridCol>
                <a:gridCol w="2083007">
                  <a:extLst>
                    <a:ext uri="{9D8B030D-6E8A-4147-A177-3AD203B41FA5}">
                      <a16:colId xmlns:a16="http://schemas.microsoft.com/office/drawing/2014/main" val="3943984605"/>
                    </a:ext>
                  </a:extLst>
                </a:gridCol>
                <a:gridCol w="2083007">
                  <a:extLst>
                    <a:ext uri="{9D8B030D-6E8A-4147-A177-3AD203B41FA5}">
                      <a16:colId xmlns:a16="http://schemas.microsoft.com/office/drawing/2014/main" val="2436185036"/>
                    </a:ext>
                  </a:extLst>
                </a:gridCol>
              </a:tblGrid>
              <a:tr h="1152029">
                <a:tc>
                  <a:txBody>
                    <a:bodyPr/>
                    <a:lstStyle/>
                    <a:p>
                      <a:pPr algn="ctr"/>
                      <a:r>
                        <a:rPr lang="en-US" dirty="0">
                          <a:solidFill>
                            <a:schemeClr val="tx2"/>
                          </a:solidFill>
                        </a:rPr>
                        <a:t>Resources:</a:t>
                      </a:r>
                    </a:p>
                    <a:p>
                      <a:pPr algn="ctr"/>
                      <a:r>
                        <a:rPr lang="en-US" i="1" dirty="0">
                          <a:solidFill>
                            <a:schemeClr val="tx2"/>
                          </a:solidFill>
                        </a:rPr>
                        <a:t>What do we need?</a:t>
                      </a:r>
                      <a:endParaRPr lang="da-DK" i="1" dirty="0">
                        <a:solidFill>
                          <a:schemeClr val="tx2"/>
                        </a:solidFill>
                      </a:endParaRPr>
                    </a:p>
                  </a:txBody>
                  <a:tcPr/>
                </a:tc>
                <a:tc>
                  <a:txBody>
                    <a:bodyPr/>
                    <a:lstStyle/>
                    <a:p>
                      <a:pPr algn="ctr"/>
                      <a:r>
                        <a:rPr lang="en-US" dirty="0">
                          <a:solidFill>
                            <a:schemeClr val="tx2"/>
                          </a:solidFill>
                        </a:rPr>
                        <a:t>Activities:</a:t>
                      </a:r>
                    </a:p>
                    <a:p>
                      <a:pPr algn="ctr"/>
                      <a:r>
                        <a:rPr lang="en-US" i="1" dirty="0">
                          <a:solidFill>
                            <a:schemeClr val="tx2"/>
                          </a:solidFill>
                        </a:rPr>
                        <a:t>What do we do?</a:t>
                      </a:r>
                      <a:endParaRPr lang="da-DK" i="1" dirty="0">
                        <a:solidFill>
                          <a:schemeClr val="tx2"/>
                        </a:solidFill>
                      </a:endParaRPr>
                    </a:p>
                  </a:txBody>
                  <a:tcPr/>
                </a:tc>
                <a:tc>
                  <a:txBody>
                    <a:bodyPr/>
                    <a:lstStyle/>
                    <a:p>
                      <a:pPr algn="ctr"/>
                      <a:r>
                        <a:rPr lang="en-US" dirty="0">
                          <a:solidFill>
                            <a:schemeClr val="tx2"/>
                          </a:solidFill>
                        </a:rPr>
                        <a:t>Outputs: </a:t>
                      </a:r>
                    </a:p>
                    <a:p>
                      <a:pPr algn="ctr"/>
                      <a:r>
                        <a:rPr lang="en-US" i="1" dirty="0">
                          <a:solidFill>
                            <a:schemeClr val="tx2"/>
                          </a:solidFill>
                        </a:rPr>
                        <a:t>What happens immediately?</a:t>
                      </a:r>
                      <a:endParaRPr lang="da-DK" i="1" dirty="0">
                        <a:solidFill>
                          <a:schemeClr val="tx2"/>
                        </a:solidFill>
                      </a:endParaRPr>
                    </a:p>
                  </a:txBody>
                  <a:tcPr/>
                </a:tc>
                <a:tc>
                  <a:txBody>
                    <a:bodyPr/>
                    <a:lstStyle/>
                    <a:p>
                      <a:pPr algn="ctr"/>
                      <a:r>
                        <a:rPr lang="en-US" dirty="0">
                          <a:solidFill>
                            <a:schemeClr val="tx2"/>
                          </a:solidFill>
                        </a:rPr>
                        <a:t>Outcomes: </a:t>
                      </a:r>
                      <a:r>
                        <a:rPr lang="en-US" i="1" dirty="0">
                          <a:solidFill>
                            <a:schemeClr val="tx2"/>
                          </a:solidFill>
                        </a:rPr>
                        <a:t>What are my goals – short- and long-term?</a:t>
                      </a:r>
                      <a:endParaRPr lang="da-DK" i="1" dirty="0">
                        <a:solidFill>
                          <a:schemeClr val="tx2"/>
                        </a:solidFill>
                      </a:endParaRPr>
                    </a:p>
                  </a:txBody>
                  <a:tcPr/>
                </a:tc>
                <a:tc>
                  <a:txBody>
                    <a:bodyPr/>
                    <a:lstStyle/>
                    <a:p>
                      <a:pPr algn="ctr"/>
                      <a:r>
                        <a:rPr lang="en-US" dirty="0">
                          <a:solidFill>
                            <a:schemeClr val="tx2"/>
                          </a:solidFill>
                        </a:rPr>
                        <a:t>Impacts: </a:t>
                      </a:r>
                    </a:p>
                    <a:p>
                      <a:pPr algn="ctr"/>
                      <a:r>
                        <a:rPr lang="en-US" i="1" dirty="0">
                          <a:solidFill>
                            <a:schemeClr val="tx2"/>
                          </a:solidFill>
                        </a:rPr>
                        <a:t>What may happen ultimately?</a:t>
                      </a:r>
                      <a:endParaRPr lang="da-DK" i="1" dirty="0">
                        <a:solidFill>
                          <a:schemeClr val="tx2"/>
                        </a:solidFill>
                      </a:endParaRPr>
                    </a:p>
                  </a:txBody>
                  <a:tcPr/>
                </a:tc>
                <a:extLst>
                  <a:ext uri="{0D108BD9-81ED-4DB2-BD59-A6C34878D82A}">
                    <a16:rowId xmlns:a16="http://schemas.microsoft.com/office/drawing/2014/main" val="2815737282"/>
                  </a:ext>
                </a:extLst>
              </a:tr>
              <a:tr h="1152029">
                <a:tc>
                  <a:txBody>
                    <a:bodyPr/>
                    <a:lstStyle/>
                    <a:p>
                      <a:pPr algn="ctr"/>
                      <a:r>
                        <a:rPr lang="en-US" dirty="0">
                          <a:solidFill>
                            <a:schemeClr val="tx2"/>
                          </a:solidFill>
                        </a:rPr>
                        <a:t>Types of resources needed</a:t>
                      </a:r>
                      <a:endParaRPr lang="da-DK" dirty="0">
                        <a:solidFill>
                          <a:schemeClr val="tx2"/>
                        </a:solidFill>
                      </a:endParaRPr>
                    </a:p>
                  </a:txBody>
                  <a:tcPr/>
                </a:tc>
                <a:tc>
                  <a:txBody>
                    <a:bodyPr/>
                    <a:lstStyle/>
                    <a:p>
                      <a:pPr algn="ctr"/>
                      <a:r>
                        <a:rPr lang="en-US" dirty="0">
                          <a:solidFill>
                            <a:schemeClr val="tx2"/>
                          </a:solidFill>
                        </a:rPr>
                        <a:t>Types of activities and stakeholders</a:t>
                      </a:r>
                      <a:endParaRPr lang="da-DK" dirty="0">
                        <a:solidFill>
                          <a:schemeClr val="tx2"/>
                        </a:solidFill>
                      </a:endParaRPr>
                    </a:p>
                  </a:txBody>
                  <a:tcPr/>
                </a:tc>
                <a:tc>
                  <a:txBody>
                    <a:bodyPr/>
                    <a:lstStyle/>
                    <a:p>
                      <a:pPr algn="ctr"/>
                      <a:r>
                        <a:rPr lang="en-US">
                          <a:solidFill>
                            <a:schemeClr val="tx2"/>
                          </a:solidFill>
                        </a:rPr>
                        <a:t>Direct products of activities</a:t>
                      </a:r>
                      <a:endParaRPr lang="da-DK">
                        <a:solidFill>
                          <a:schemeClr val="tx2"/>
                        </a:solidFill>
                      </a:endParaRPr>
                    </a:p>
                  </a:txBody>
                  <a:tcPr/>
                </a:tc>
                <a:tc>
                  <a:txBody>
                    <a:bodyPr/>
                    <a:lstStyle/>
                    <a:p>
                      <a:pPr algn="ctr"/>
                      <a:r>
                        <a:rPr lang="en-US" dirty="0" err="1">
                          <a:solidFill>
                            <a:schemeClr val="tx2"/>
                          </a:solidFill>
                        </a:rPr>
                        <a:t>Behavioural</a:t>
                      </a:r>
                      <a:r>
                        <a:rPr lang="en-US" dirty="0">
                          <a:solidFill>
                            <a:schemeClr val="tx2"/>
                          </a:solidFill>
                        </a:rPr>
                        <a:t> and social change</a:t>
                      </a:r>
                      <a:endParaRPr lang="da-DK" dirty="0">
                        <a:solidFill>
                          <a:schemeClr val="tx2"/>
                        </a:solidFill>
                      </a:endParaRPr>
                    </a:p>
                  </a:txBody>
                  <a:tcPr/>
                </a:tc>
                <a:tc>
                  <a:txBody>
                    <a:bodyPr/>
                    <a:lstStyle/>
                    <a:p>
                      <a:pPr algn="ctr"/>
                      <a:r>
                        <a:rPr lang="en-US">
                          <a:solidFill>
                            <a:schemeClr val="tx2"/>
                          </a:solidFill>
                        </a:rPr>
                        <a:t>Changes in assumptions and contextual factors</a:t>
                      </a:r>
                      <a:endParaRPr lang="da-DK">
                        <a:solidFill>
                          <a:schemeClr val="tx2"/>
                        </a:solidFill>
                      </a:endParaRPr>
                    </a:p>
                  </a:txBody>
                  <a:tcPr/>
                </a:tc>
                <a:extLst>
                  <a:ext uri="{0D108BD9-81ED-4DB2-BD59-A6C34878D82A}">
                    <a16:rowId xmlns:a16="http://schemas.microsoft.com/office/drawing/2014/main" val="942747510"/>
                  </a:ext>
                </a:extLst>
              </a:tr>
              <a:tr h="1152029">
                <a:tc>
                  <a:txBody>
                    <a:bodyPr/>
                    <a:lstStyle/>
                    <a:p>
                      <a:pPr algn="ctr"/>
                      <a:r>
                        <a:rPr lang="en-US">
                          <a:solidFill>
                            <a:schemeClr val="tx2"/>
                          </a:solidFill>
                        </a:rPr>
                        <a:t>Specific resources available</a:t>
                      </a:r>
                      <a:endParaRPr lang="da-DK">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Specific activities planned</a:t>
                      </a:r>
                      <a:endParaRPr lang="da-DK" dirty="0">
                        <a:solidFill>
                          <a:schemeClr val="tx2"/>
                        </a:solidFill>
                      </a:endParaRPr>
                    </a:p>
                    <a:p>
                      <a:pPr algn="ctr"/>
                      <a:endParaRPr lang="da-DK" dirty="0">
                        <a:solidFill>
                          <a:schemeClr val="tx2"/>
                        </a:solidFill>
                      </a:endParaRPr>
                    </a:p>
                  </a:txBody>
                  <a:tcPr/>
                </a:tc>
                <a:tc>
                  <a:txBody>
                    <a:bodyPr/>
                    <a:lstStyle/>
                    <a:p>
                      <a:pPr algn="ctr"/>
                      <a:r>
                        <a:rPr lang="en-US">
                          <a:solidFill>
                            <a:schemeClr val="tx2"/>
                          </a:solidFill>
                        </a:rPr>
                        <a:t>What the participants specifically produce</a:t>
                      </a:r>
                      <a:endParaRPr lang="da-DK">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tx2"/>
                          </a:solidFill>
                        </a:rPr>
                        <a:t>Benefits to participants</a:t>
                      </a:r>
                      <a:endParaRPr lang="da-DK">
                        <a:solidFill>
                          <a:schemeClr val="tx2"/>
                        </a:solidFill>
                      </a:endParaRPr>
                    </a:p>
                  </a:txBody>
                  <a:tcPr/>
                </a:tc>
                <a:tc>
                  <a:txBody>
                    <a:bodyPr/>
                    <a:lstStyle/>
                    <a:p>
                      <a:pPr algn="ctr"/>
                      <a:r>
                        <a:rPr lang="en-US" dirty="0">
                          <a:solidFill>
                            <a:schemeClr val="tx2"/>
                          </a:solidFill>
                        </a:rPr>
                        <a:t>Organizational change</a:t>
                      </a:r>
                      <a:endParaRPr lang="da-DK" dirty="0">
                        <a:solidFill>
                          <a:schemeClr val="tx2"/>
                        </a:solidFill>
                      </a:endParaRPr>
                    </a:p>
                  </a:txBody>
                  <a:tcPr/>
                </a:tc>
                <a:extLst>
                  <a:ext uri="{0D108BD9-81ED-4DB2-BD59-A6C34878D82A}">
                    <a16:rowId xmlns:a16="http://schemas.microsoft.com/office/drawing/2014/main" val="3579255321"/>
                  </a:ext>
                </a:extLst>
              </a:tr>
              <a:tr h="1152029">
                <a:tc>
                  <a:txBody>
                    <a:bodyPr/>
                    <a:lstStyle/>
                    <a:p>
                      <a:pPr algn="ctr"/>
                      <a:r>
                        <a:rPr lang="it-IT"/>
                        <a:t>Staff capacity, money, facilities, materials, partnerships </a:t>
                      </a:r>
                      <a:endParaRPr lang="da-DK">
                        <a:solidFill>
                          <a:schemeClr val="tx2"/>
                        </a:solidFill>
                      </a:endParaRPr>
                    </a:p>
                  </a:txBody>
                  <a:tcPr/>
                </a:tc>
                <a:tc>
                  <a:txBody>
                    <a:bodyPr/>
                    <a:lstStyle/>
                    <a:p>
                      <a:pPr algn="ctr"/>
                      <a:r>
                        <a:rPr lang="en-US" dirty="0">
                          <a:solidFill>
                            <a:schemeClr val="tx2"/>
                          </a:solidFill>
                        </a:rPr>
                        <a:t>Trainings, tasks, group work, tool use, actions, processes</a:t>
                      </a:r>
                      <a:endParaRPr lang="da-DK" dirty="0">
                        <a:solidFill>
                          <a:schemeClr val="tx2"/>
                        </a:solidFill>
                      </a:endParaRPr>
                    </a:p>
                  </a:txBody>
                  <a:tcPr/>
                </a:tc>
                <a:tc>
                  <a:txBody>
                    <a:bodyPr/>
                    <a:lstStyle/>
                    <a:p>
                      <a:pPr algn="ctr"/>
                      <a:r>
                        <a:rPr lang="en-US">
                          <a:solidFill>
                            <a:schemeClr val="tx2"/>
                          </a:solidFill>
                        </a:rPr>
                        <a:t>Cognitive, attitudinal, and social capacities or connections</a:t>
                      </a:r>
                      <a:endParaRPr lang="da-DK">
                        <a:solidFill>
                          <a:schemeClr val="tx2"/>
                        </a:solidFill>
                      </a:endParaRPr>
                    </a:p>
                  </a:txBody>
                  <a:tcPr/>
                </a:tc>
                <a:tc>
                  <a:txBody>
                    <a:bodyPr/>
                    <a:lstStyle/>
                    <a:p>
                      <a:pPr algn="ctr"/>
                      <a:r>
                        <a:rPr lang="en-US">
                          <a:solidFill>
                            <a:schemeClr val="tx2"/>
                          </a:solidFill>
                        </a:rPr>
                        <a:t>New forms of motivations, social action, practices, or communities</a:t>
                      </a:r>
                      <a:endParaRPr lang="da-DK">
                        <a:solidFill>
                          <a:schemeClr val="tx2"/>
                        </a:solidFill>
                      </a:endParaRPr>
                    </a:p>
                  </a:txBody>
                  <a:tcPr/>
                </a:tc>
                <a:tc>
                  <a:txBody>
                    <a:bodyPr/>
                    <a:lstStyle/>
                    <a:p>
                      <a:pPr algn="ctr"/>
                      <a:r>
                        <a:rPr lang="en-US" dirty="0">
                          <a:solidFill>
                            <a:schemeClr val="tx2"/>
                          </a:solidFill>
                        </a:rPr>
                        <a:t>New values, policies, strategic aims, attitudes</a:t>
                      </a:r>
                      <a:endParaRPr lang="da-DK" dirty="0">
                        <a:solidFill>
                          <a:schemeClr val="tx2"/>
                        </a:solidFill>
                      </a:endParaRPr>
                    </a:p>
                  </a:txBody>
                  <a:tcPr/>
                </a:tc>
                <a:extLst>
                  <a:ext uri="{0D108BD9-81ED-4DB2-BD59-A6C34878D82A}">
                    <a16:rowId xmlns:a16="http://schemas.microsoft.com/office/drawing/2014/main" val="2681910054"/>
                  </a:ext>
                </a:extLst>
              </a:tr>
            </a:tbl>
          </a:graphicData>
        </a:graphic>
      </p:graphicFrame>
      <p:sp>
        <p:nvSpPr>
          <p:cNvPr id="4" name="Arrow: Right 3">
            <a:extLst>
              <a:ext uri="{FF2B5EF4-FFF2-40B4-BE49-F238E27FC236}">
                <a16:creationId xmlns:a16="http://schemas.microsoft.com/office/drawing/2014/main" id="{E308C2F3-C1A0-486B-9A07-4037E048B658}"/>
              </a:ext>
            </a:extLst>
          </p:cNvPr>
          <p:cNvSpPr/>
          <p:nvPr/>
        </p:nvSpPr>
        <p:spPr>
          <a:xfrm>
            <a:off x="2617672" y="3035246"/>
            <a:ext cx="711200" cy="90424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Arrow: Right 6">
            <a:extLst>
              <a:ext uri="{FF2B5EF4-FFF2-40B4-BE49-F238E27FC236}">
                <a16:creationId xmlns:a16="http://schemas.microsoft.com/office/drawing/2014/main" id="{4F1DB515-48BB-4846-B14A-6834E5028FEC}"/>
              </a:ext>
            </a:extLst>
          </p:cNvPr>
          <p:cNvSpPr/>
          <p:nvPr/>
        </p:nvSpPr>
        <p:spPr>
          <a:xfrm>
            <a:off x="4702125" y="3035246"/>
            <a:ext cx="711200" cy="90424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Arrow: Right 7">
            <a:extLst>
              <a:ext uri="{FF2B5EF4-FFF2-40B4-BE49-F238E27FC236}">
                <a16:creationId xmlns:a16="http://schemas.microsoft.com/office/drawing/2014/main" id="{FEC09AF7-925D-492A-A240-904C73E0883A}"/>
              </a:ext>
            </a:extLst>
          </p:cNvPr>
          <p:cNvSpPr/>
          <p:nvPr/>
        </p:nvSpPr>
        <p:spPr>
          <a:xfrm>
            <a:off x="6785467" y="3035246"/>
            <a:ext cx="711200" cy="90424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Arrow: Right 8">
            <a:extLst>
              <a:ext uri="{FF2B5EF4-FFF2-40B4-BE49-F238E27FC236}">
                <a16:creationId xmlns:a16="http://schemas.microsoft.com/office/drawing/2014/main" id="{B4D53022-9D62-422C-9C9A-C0F77746A26F}"/>
              </a:ext>
            </a:extLst>
          </p:cNvPr>
          <p:cNvSpPr/>
          <p:nvPr/>
        </p:nvSpPr>
        <p:spPr>
          <a:xfrm>
            <a:off x="8863435" y="3035246"/>
            <a:ext cx="711200" cy="90424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4367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09A4CA-07B6-440A-A9E7-72C7E7FDF939}"/>
              </a:ext>
            </a:extLst>
          </p:cNvPr>
          <p:cNvSpPr>
            <a:spLocks noGrp="1"/>
          </p:cNvSpPr>
          <p:nvPr>
            <p:ph type="body" sz="quarter" idx="12"/>
          </p:nvPr>
        </p:nvSpPr>
        <p:spPr>
          <a:xfrm>
            <a:off x="610940" y="3132305"/>
            <a:ext cx="10963274" cy="3119269"/>
          </a:xfrm>
        </p:spPr>
        <p:txBody>
          <a:bodyPr/>
          <a:lstStyle/>
          <a:p>
            <a:pPr marL="285750" indent="-285750">
              <a:lnSpc>
                <a:spcPct val="100000"/>
              </a:lnSpc>
              <a:buFont typeface="Arial" panose="020B0604020202020204" pitchFamily="34" charset="0"/>
              <a:buChar char="•"/>
            </a:pPr>
            <a:r>
              <a:rPr lang="it-IT" dirty="0"/>
              <a:t>For each of the 5 steps, carefully consider all aspects and note them down. Sometimes it is easier to work backwards, starting with considering the Impacts, then Outcomes, and so forth, to ensure your ultimate goal is reached</a:t>
            </a:r>
          </a:p>
          <a:p>
            <a:pPr marL="285750" indent="-285750">
              <a:lnSpc>
                <a:spcPct val="100000"/>
              </a:lnSpc>
              <a:buFont typeface="Arial" panose="020B0604020202020204" pitchFamily="34" charset="0"/>
              <a:buChar char="•"/>
            </a:pPr>
            <a:r>
              <a:rPr lang="it-IT" dirty="0"/>
              <a:t>Then consider the arrows in the diagramme: how to get from one step to the next? These arrows may intertwine and one aspect of one step may lead to one or more aspects in the next step</a:t>
            </a:r>
          </a:p>
          <a:p>
            <a:pPr marL="285750" indent="-285750">
              <a:lnSpc>
                <a:spcPct val="100000"/>
              </a:lnSpc>
              <a:buFont typeface="Arial" panose="020B0604020202020204" pitchFamily="34" charset="0"/>
              <a:buChar char="•"/>
            </a:pPr>
            <a:r>
              <a:rPr lang="en-US" dirty="0"/>
              <a:t>Finally consider how you will evaluate the aspects in each step and the arrows leading to the next steps</a:t>
            </a:r>
          </a:p>
          <a:p>
            <a:pPr>
              <a:lnSpc>
                <a:spcPct val="100000"/>
              </a:lnSpc>
            </a:pPr>
            <a:endParaRPr lang="it-IT" dirty="0"/>
          </a:p>
        </p:txBody>
      </p:sp>
      <p:sp>
        <p:nvSpPr>
          <p:cNvPr id="4" name="Text Placeholder 3">
            <a:extLst>
              <a:ext uri="{FF2B5EF4-FFF2-40B4-BE49-F238E27FC236}">
                <a16:creationId xmlns:a16="http://schemas.microsoft.com/office/drawing/2014/main" id="{E5795BF3-ED5C-4551-BA4F-7188EC37BACB}"/>
              </a:ext>
            </a:extLst>
          </p:cNvPr>
          <p:cNvSpPr>
            <a:spLocks noGrp="1"/>
          </p:cNvSpPr>
          <p:nvPr>
            <p:ph type="body" sz="quarter" idx="11"/>
          </p:nvPr>
        </p:nvSpPr>
        <p:spPr>
          <a:xfrm>
            <a:off x="610939" y="1679121"/>
            <a:ext cx="10963275" cy="422275"/>
          </a:xfrm>
        </p:spPr>
        <p:txBody>
          <a:bodyPr/>
          <a:lstStyle/>
          <a:p>
            <a:r>
              <a:rPr lang="it-IT" dirty="0"/>
              <a:t>Customize the Logic Model</a:t>
            </a:r>
          </a:p>
        </p:txBody>
      </p:sp>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dirty="0"/>
              <a:t>The Logic Model</a:t>
            </a:r>
          </a:p>
        </p:txBody>
      </p:sp>
      <p:pic>
        <p:nvPicPr>
          <p:cNvPr id="2" name="Picture 1">
            <a:extLst>
              <a:ext uri="{FF2B5EF4-FFF2-40B4-BE49-F238E27FC236}">
                <a16:creationId xmlns:a16="http://schemas.microsoft.com/office/drawing/2014/main" id="{2F9064A5-4C1A-8CFD-AD38-6F2CD762F323}"/>
              </a:ext>
            </a:extLst>
          </p:cNvPr>
          <p:cNvPicPr>
            <a:picLocks noChangeAspect="1"/>
          </p:cNvPicPr>
          <p:nvPr/>
        </p:nvPicPr>
        <p:blipFill>
          <a:blip r:embed="rId2"/>
          <a:stretch>
            <a:fillRect/>
          </a:stretch>
        </p:blipFill>
        <p:spPr>
          <a:xfrm>
            <a:off x="6284402" y="71337"/>
            <a:ext cx="5836262" cy="2827506"/>
          </a:xfrm>
          <a:prstGeom prst="rect">
            <a:avLst/>
          </a:prstGeom>
        </p:spPr>
      </p:pic>
    </p:spTree>
    <p:extLst>
      <p:ext uri="{BB962C8B-B14F-4D97-AF65-F5344CB8AC3E}">
        <p14:creationId xmlns:p14="http://schemas.microsoft.com/office/powerpoint/2010/main" val="3316457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F8F818-26B4-67B8-3FB9-0EB974C795DB}"/>
              </a:ext>
            </a:extLst>
          </p:cNvPr>
          <p:cNvSpPr>
            <a:spLocks noGrp="1"/>
          </p:cNvSpPr>
          <p:nvPr>
            <p:ph type="body" sz="quarter" idx="10"/>
          </p:nvPr>
        </p:nvSpPr>
        <p:spPr>
          <a:xfrm>
            <a:off x="1109661" y="4718351"/>
            <a:ext cx="4149759" cy="398012"/>
          </a:xfrm>
        </p:spPr>
        <p:txBody>
          <a:bodyPr/>
          <a:lstStyle/>
          <a:p>
            <a:r>
              <a:rPr lang="en-US" dirty="0"/>
              <a:t>Training module TTT 1.2.2:</a:t>
            </a:r>
          </a:p>
          <a:p>
            <a:r>
              <a:rPr lang="en-US" dirty="0"/>
              <a:t>Interactive session</a:t>
            </a:r>
            <a:endParaRPr lang="da-DK" dirty="0"/>
          </a:p>
        </p:txBody>
      </p:sp>
      <p:sp>
        <p:nvSpPr>
          <p:cNvPr id="5" name="Text Placeholder 4">
            <a:extLst>
              <a:ext uri="{FF2B5EF4-FFF2-40B4-BE49-F238E27FC236}">
                <a16:creationId xmlns:a16="http://schemas.microsoft.com/office/drawing/2014/main" id="{051D9654-30A8-597A-FA70-3EAB70EF76F7}"/>
              </a:ext>
            </a:extLst>
          </p:cNvPr>
          <p:cNvSpPr>
            <a:spLocks noGrp="1"/>
          </p:cNvSpPr>
          <p:nvPr>
            <p:ph type="body" sz="quarter" idx="12"/>
          </p:nvPr>
        </p:nvSpPr>
        <p:spPr>
          <a:xfrm>
            <a:off x="1109662" y="2851150"/>
            <a:ext cx="5120315" cy="1755356"/>
          </a:xfrm>
        </p:spPr>
        <p:txBody>
          <a:bodyPr/>
          <a:lstStyle/>
          <a:p>
            <a:r>
              <a:rPr lang="en-US" dirty="0"/>
              <a:t>Design your own training</a:t>
            </a:r>
            <a:endParaRPr lang="da-DK" dirty="0"/>
          </a:p>
        </p:txBody>
      </p:sp>
    </p:spTree>
    <p:extLst>
      <p:ext uri="{BB962C8B-B14F-4D97-AF65-F5344CB8AC3E}">
        <p14:creationId xmlns:p14="http://schemas.microsoft.com/office/powerpoint/2010/main" val="3614203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Interactive session: Design your own training</a:t>
            </a:r>
            <a:endParaRPr lang="en-GB" dirty="0"/>
          </a:p>
        </p:txBody>
      </p:sp>
      <p:graphicFrame>
        <p:nvGraphicFramePr>
          <p:cNvPr id="8" name="Table 7">
            <a:extLst>
              <a:ext uri="{FF2B5EF4-FFF2-40B4-BE49-F238E27FC236}">
                <a16:creationId xmlns:a16="http://schemas.microsoft.com/office/drawing/2014/main" id="{16C8E472-78C2-2CEB-7328-0D65B0A01A5C}"/>
              </a:ext>
            </a:extLst>
          </p:cNvPr>
          <p:cNvGraphicFramePr>
            <a:graphicFrameLocks noGrp="1"/>
          </p:cNvGraphicFramePr>
          <p:nvPr>
            <p:extLst>
              <p:ext uri="{D42A27DB-BD31-4B8C-83A1-F6EECF244321}">
                <p14:modId xmlns:p14="http://schemas.microsoft.com/office/powerpoint/2010/main" val="2600321339"/>
              </p:ext>
            </p:extLst>
          </p:nvPr>
        </p:nvGraphicFramePr>
        <p:xfrm>
          <a:off x="894272" y="988103"/>
          <a:ext cx="10403456" cy="5192232"/>
        </p:xfrm>
        <a:graphic>
          <a:graphicData uri="http://schemas.openxmlformats.org/drawingml/2006/table">
            <a:tbl>
              <a:tblPr firstRow="1" firstCol="1" bandRow="1">
                <a:tableStyleId>{5C22544A-7EE6-4342-B048-85BDC9FD1C3A}</a:tableStyleId>
              </a:tblPr>
              <a:tblGrid>
                <a:gridCol w="1944425">
                  <a:extLst>
                    <a:ext uri="{9D8B030D-6E8A-4147-A177-3AD203B41FA5}">
                      <a16:colId xmlns:a16="http://schemas.microsoft.com/office/drawing/2014/main" val="2087581959"/>
                    </a:ext>
                  </a:extLst>
                </a:gridCol>
                <a:gridCol w="8459031">
                  <a:extLst>
                    <a:ext uri="{9D8B030D-6E8A-4147-A177-3AD203B41FA5}">
                      <a16:colId xmlns:a16="http://schemas.microsoft.com/office/drawing/2014/main" val="631556201"/>
                    </a:ext>
                  </a:extLst>
                </a:gridCol>
              </a:tblGrid>
              <a:tr h="332025">
                <a:tc>
                  <a:txBody>
                    <a:bodyPr/>
                    <a:lstStyle/>
                    <a:p>
                      <a:r>
                        <a:rPr lang="da-DK" sz="1400">
                          <a:effectLst/>
                        </a:rPr>
                        <a:t>Program</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da-DK" sz="1400" dirty="0">
                          <a:effectLst/>
                        </a:rPr>
                        <a:t>Task</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4048619457"/>
                  </a:ext>
                </a:extLst>
              </a:tr>
              <a:tr h="538169">
                <a:tc>
                  <a:txBody>
                    <a:bodyPr/>
                    <a:lstStyle/>
                    <a:p>
                      <a:r>
                        <a:rPr lang="en-US" sz="1400" dirty="0">
                          <a:effectLst/>
                        </a:rPr>
                        <a:t>Training focus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consider which TIME4CS training modules to work with for the training they are designing (or they may decide to design their own training modules)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676468317"/>
                  </a:ext>
                </a:extLst>
              </a:tr>
              <a:tr h="579749">
                <a:tc>
                  <a:txBody>
                    <a:bodyPr/>
                    <a:lstStyle/>
                    <a:p>
                      <a:r>
                        <a:rPr lang="en-US" sz="1400" dirty="0">
                          <a:effectLst/>
                        </a:rPr>
                        <a:t>Applying the Logic Model</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Each participant or group applies the Logic Model to their training opportunity, considering: </a:t>
                      </a:r>
                    </a:p>
                    <a:p>
                      <a:pPr marL="285750" indent="-285750">
                        <a:buFont typeface="Arial" panose="020B0604020202020204" pitchFamily="34" charset="0"/>
                        <a:buChar char="•"/>
                      </a:pPr>
                      <a:r>
                        <a:rPr lang="en-US" sz="1400" b="1" dirty="0">
                          <a:effectLst/>
                          <a:latin typeface="Calibri" panose="020F0502020204030204" pitchFamily="34" charset="0"/>
                          <a:ea typeface="Times New Roman" panose="02020603050405020304" pitchFamily="18" charset="0"/>
                          <a:cs typeface="Arial" panose="020B0604020202020204" pitchFamily="34" charset="0"/>
                        </a:rPr>
                        <a:t>Impact</a:t>
                      </a:r>
                      <a:r>
                        <a:rPr lang="en-US" sz="1400" dirty="0">
                          <a:effectLst/>
                          <a:latin typeface="Calibri" panose="020F0502020204030204" pitchFamily="34" charset="0"/>
                          <a:ea typeface="Times New Roman" panose="02020603050405020304" pitchFamily="18" charset="0"/>
                          <a:cs typeface="Arial" panose="020B0604020202020204" pitchFamily="34" charset="0"/>
                        </a:rPr>
                        <a:t>: What should be the ultimate impacts (on the organization or participants)? What basic assumptions and values may change – and how? Who (other than participants) will be impacted by the training?</a:t>
                      </a:r>
                    </a:p>
                    <a:p>
                      <a:pPr marL="285750" indent="-285750">
                        <a:buFont typeface="Arial" panose="020B0604020202020204" pitchFamily="34" charset="0"/>
                        <a:buChar char="•"/>
                      </a:pPr>
                      <a:r>
                        <a:rPr lang="en-US" sz="1400" b="1" dirty="0">
                          <a:effectLst/>
                          <a:latin typeface="Calibri" panose="020F0502020204030204" pitchFamily="34" charset="0"/>
                          <a:ea typeface="Times New Roman" panose="02020603050405020304" pitchFamily="18" charset="0"/>
                          <a:cs typeface="Arial" panose="020B0604020202020204" pitchFamily="34" charset="0"/>
                        </a:rPr>
                        <a:t>Outcomes: </a:t>
                      </a:r>
                      <a:r>
                        <a:rPr lang="en-US" sz="1400" dirty="0">
                          <a:effectLst/>
                          <a:latin typeface="Calibri" panose="020F0502020204030204" pitchFamily="34" charset="0"/>
                          <a:ea typeface="Times New Roman" panose="02020603050405020304" pitchFamily="18" charset="0"/>
                          <a:cs typeface="Arial" panose="020B0604020202020204" pitchFamily="34" charset="0"/>
                        </a:rPr>
                        <a:t>What are the intended benefits to participants? In what way (if any) will they have received an incentive to change their </a:t>
                      </a:r>
                      <a:r>
                        <a:rPr lang="en-US" sz="1400" dirty="0" err="1">
                          <a:effectLst/>
                          <a:latin typeface="Calibri" panose="020F0502020204030204" pitchFamily="34" charset="0"/>
                          <a:ea typeface="Times New Roman" panose="02020603050405020304" pitchFamily="18" charset="0"/>
                          <a:cs typeface="Arial" panose="020B0604020202020204" pitchFamily="34" charset="0"/>
                        </a:rPr>
                        <a:t>behaviour</a:t>
                      </a:r>
                      <a:r>
                        <a:rPr lang="en-US" sz="1400" dirty="0">
                          <a:effectLst/>
                          <a:latin typeface="Calibri" panose="020F0502020204030204" pitchFamily="34" charset="0"/>
                          <a:ea typeface="Times New Roman" panose="02020603050405020304" pitchFamily="18" charset="0"/>
                          <a:cs typeface="Arial" panose="020B0604020202020204" pitchFamily="34" charset="0"/>
                        </a:rPr>
                        <a:t>, attitude, thinking, or practice?</a:t>
                      </a:r>
                    </a:p>
                    <a:p>
                      <a:pPr marL="285750" indent="-285750">
                        <a:buFont typeface="Arial" panose="020B0604020202020204" pitchFamily="34" charset="0"/>
                        <a:buChar char="•"/>
                      </a:pPr>
                      <a:r>
                        <a:rPr lang="en-US" sz="1400" b="1" dirty="0">
                          <a:effectLst/>
                          <a:latin typeface="Calibri" panose="020F0502020204030204" pitchFamily="34" charset="0"/>
                          <a:ea typeface="Times New Roman" panose="02020603050405020304" pitchFamily="18" charset="0"/>
                          <a:cs typeface="Arial" panose="020B0604020202020204" pitchFamily="34" charset="0"/>
                        </a:rPr>
                        <a:t>Outputs: </a:t>
                      </a:r>
                      <a:r>
                        <a:rPr lang="en-US" sz="1400" dirty="0">
                          <a:effectLst/>
                          <a:latin typeface="Calibri" panose="020F0502020204030204" pitchFamily="34" charset="0"/>
                          <a:ea typeface="Times New Roman" panose="02020603050405020304" pitchFamily="18" charset="0"/>
                          <a:cs typeface="Arial" panose="020B0604020202020204" pitchFamily="34" charset="0"/>
                        </a:rPr>
                        <a:t>What outputs will the participants produce during the training? What will they have gained (learned) immediately upon completing the training? Will they have expanded their social network? How?</a:t>
                      </a:r>
                    </a:p>
                    <a:p>
                      <a:pPr marL="285750" indent="-285750">
                        <a:buFont typeface="Arial" panose="020B0604020202020204" pitchFamily="34" charset="0"/>
                        <a:buChar char="•"/>
                      </a:pPr>
                      <a:r>
                        <a:rPr lang="en-US" sz="1400" b="1" dirty="0">
                          <a:effectLst/>
                          <a:latin typeface="Calibri" panose="020F0502020204030204" pitchFamily="34" charset="0"/>
                          <a:ea typeface="Times New Roman" panose="02020603050405020304" pitchFamily="18" charset="0"/>
                          <a:cs typeface="Arial" panose="020B0604020202020204" pitchFamily="34" charset="0"/>
                        </a:rPr>
                        <a:t>Activities: </a:t>
                      </a:r>
                      <a:r>
                        <a:rPr lang="en-US" sz="1400" dirty="0">
                          <a:effectLst/>
                          <a:latin typeface="Calibri" panose="020F0502020204030204" pitchFamily="34" charset="0"/>
                          <a:ea typeface="Times New Roman" panose="02020603050405020304" pitchFamily="18" charset="0"/>
                          <a:cs typeface="Arial" panose="020B0604020202020204" pitchFamily="34" charset="0"/>
                        </a:rPr>
                        <a:t>Who are the participants? What will they do during the training? What kind of activities, tools or exercises will be useful? Which processes will you facilitate?</a:t>
                      </a:r>
                    </a:p>
                    <a:p>
                      <a:pPr marL="285750" indent="-285750">
                        <a:buFont typeface="Arial" panose="020B0604020202020204" pitchFamily="34" charset="0"/>
                        <a:buChar char="•"/>
                      </a:pPr>
                      <a:r>
                        <a:rPr lang="en-US" sz="1400" b="1" dirty="0">
                          <a:effectLst/>
                          <a:latin typeface="Calibri" panose="020F0502020204030204" pitchFamily="34" charset="0"/>
                          <a:ea typeface="Times New Roman" panose="02020603050405020304" pitchFamily="18" charset="0"/>
                          <a:cs typeface="Arial" panose="020B0604020202020204" pitchFamily="34" charset="0"/>
                        </a:rPr>
                        <a:t>Resources: </a:t>
                      </a:r>
                      <a:r>
                        <a:rPr lang="en-US" sz="1400" dirty="0">
                          <a:effectLst/>
                          <a:latin typeface="Calibri" panose="020F0502020204030204" pitchFamily="34" charset="0"/>
                          <a:ea typeface="Times New Roman" panose="02020603050405020304" pitchFamily="18" charset="0"/>
                          <a:cs typeface="Arial" panose="020B0604020202020204" pitchFamily="34" charset="0"/>
                        </a:rPr>
                        <a:t>What do you need for this training? What is already available? What could be made available? How? Types of resources needed, specific resources available – and wanted</a:t>
                      </a:r>
                    </a:p>
                    <a:p>
                      <a:pPr marL="285750" indent="-285750">
                        <a:buFont typeface="Arial" panose="020B0604020202020204" pitchFamily="34" charset="0"/>
                        <a:buChar char="•"/>
                      </a:pPr>
                      <a:r>
                        <a:rPr lang="en-US" sz="1400" b="1" dirty="0">
                          <a:effectLst/>
                          <a:latin typeface="Calibri" panose="020F0502020204030204" pitchFamily="34" charset="0"/>
                          <a:ea typeface="Times New Roman" panose="02020603050405020304" pitchFamily="18" charset="0"/>
                          <a:cs typeface="Arial" panose="020B0604020202020204" pitchFamily="34" charset="0"/>
                        </a:rPr>
                        <a:t>Links (arrows)</a:t>
                      </a:r>
                      <a:r>
                        <a:rPr lang="en-US" sz="1400" dirty="0">
                          <a:effectLst/>
                          <a:latin typeface="Calibri" panose="020F0502020204030204" pitchFamily="34" charset="0"/>
                          <a:ea typeface="Times New Roman" panose="02020603050405020304" pitchFamily="18" charset="0"/>
                          <a:cs typeface="Arial" panose="020B0604020202020204" pitchFamily="34" charset="0"/>
                        </a:rPr>
                        <a:t>: How do you facilitate the effect on the next step, ensuring progress?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1869341490"/>
                  </a:ext>
                </a:extLst>
              </a:tr>
              <a:tr h="970802">
                <a:tc>
                  <a:txBody>
                    <a:bodyPr/>
                    <a:lstStyle/>
                    <a:p>
                      <a:r>
                        <a:rPr lang="en-US" sz="1400">
                          <a:effectLst/>
                        </a:rPr>
                        <a:t>Presentation and feedback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rPr>
                        <a:t>Each group or individual presents their flip-charts, explaining the different aspects in each step of their particular training opportunity. Presentations are followed by a feedback session, where peers and/or facilitators ask questions, provide constructive comments, alternative perspectives, and suggestions for improvement.</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36293155"/>
                  </a:ext>
                </a:extLst>
              </a:tr>
              <a:tr h="740116">
                <a:tc>
                  <a:txBody>
                    <a:bodyPr/>
                    <a:lstStyle/>
                    <a:p>
                      <a:r>
                        <a:rPr lang="en-US" sz="1400">
                          <a:effectLst/>
                        </a:rPr>
                        <a:t>Conclusion and reflection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The session concludes with participants reflecting on their learning experience. They consider how using the Logic Model to develop training sessions may facilitate training implementation and ensure training goals are met. </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180398932"/>
                  </a:ext>
                </a:extLst>
              </a:tr>
            </a:tbl>
          </a:graphicData>
        </a:graphic>
      </p:graphicFrame>
    </p:spTree>
    <p:extLst>
      <p:ext uri="{BB962C8B-B14F-4D97-AF65-F5344CB8AC3E}">
        <p14:creationId xmlns:p14="http://schemas.microsoft.com/office/powerpoint/2010/main" val="4254235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F8F818-26B4-67B8-3FB9-0EB974C795DB}"/>
              </a:ext>
            </a:extLst>
          </p:cNvPr>
          <p:cNvSpPr>
            <a:spLocks noGrp="1"/>
          </p:cNvSpPr>
          <p:nvPr>
            <p:ph type="body" sz="quarter" idx="10"/>
          </p:nvPr>
        </p:nvSpPr>
        <p:spPr>
          <a:xfrm>
            <a:off x="1109661" y="5029636"/>
            <a:ext cx="4149759" cy="398012"/>
          </a:xfrm>
        </p:spPr>
        <p:txBody>
          <a:bodyPr/>
          <a:lstStyle/>
          <a:p>
            <a:r>
              <a:rPr lang="en-US" dirty="0"/>
              <a:t>Training module TTT 1.3</a:t>
            </a:r>
            <a:endParaRPr lang="da-DK" dirty="0"/>
          </a:p>
        </p:txBody>
      </p:sp>
      <p:sp>
        <p:nvSpPr>
          <p:cNvPr id="5" name="Text Placeholder 4">
            <a:extLst>
              <a:ext uri="{FF2B5EF4-FFF2-40B4-BE49-F238E27FC236}">
                <a16:creationId xmlns:a16="http://schemas.microsoft.com/office/drawing/2014/main" id="{051D9654-30A8-597A-FA70-3EAB70EF76F7}"/>
              </a:ext>
            </a:extLst>
          </p:cNvPr>
          <p:cNvSpPr>
            <a:spLocks noGrp="1"/>
          </p:cNvSpPr>
          <p:nvPr>
            <p:ph type="body" sz="quarter" idx="12"/>
          </p:nvPr>
        </p:nvSpPr>
        <p:spPr>
          <a:xfrm>
            <a:off x="1109661" y="2059966"/>
            <a:ext cx="5120315" cy="1755356"/>
          </a:xfrm>
        </p:spPr>
        <p:txBody>
          <a:bodyPr/>
          <a:lstStyle/>
          <a:p>
            <a:r>
              <a:rPr lang="en-US" dirty="0"/>
              <a:t>Challenges and solutions to implementing and embedding citizen science training</a:t>
            </a:r>
            <a:endParaRPr lang="da-DK" dirty="0"/>
          </a:p>
        </p:txBody>
      </p:sp>
    </p:spTree>
    <p:extLst>
      <p:ext uri="{BB962C8B-B14F-4D97-AF65-F5344CB8AC3E}">
        <p14:creationId xmlns:p14="http://schemas.microsoft.com/office/powerpoint/2010/main" val="4069643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F8F818-26B4-67B8-3FB9-0EB974C795DB}"/>
              </a:ext>
            </a:extLst>
          </p:cNvPr>
          <p:cNvSpPr>
            <a:spLocks noGrp="1"/>
          </p:cNvSpPr>
          <p:nvPr>
            <p:ph type="body" sz="quarter" idx="10"/>
          </p:nvPr>
        </p:nvSpPr>
        <p:spPr>
          <a:xfrm>
            <a:off x="1109661" y="5029636"/>
            <a:ext cx="4149759" cy="398012"/>
          </a:xfrm>
        </p:spPr>
        <p:txBody>
          <a:bodyPr/>
          <a:lstStyle/>
          <a:p>
            <a:r>
              <a:rPr lang="en-US" dirty="0"/>
              <a:t>Training module TTT 1.3.1</a:t>
            </a:r>
            <a:endParaRPr lang="da-DK" dirty="0"/>
          </a:p>
        </p:txBody>
      </p:sp>
      <p:sp>
        <p:nvSpPr>
          <p:cNvPr id="5" name="Text Placeholder 4">
            <a:extLst>
              <a:ext uri="{FF2B5EF4-FFF2-40B4-BE49-F238E27FC236}">
                <a16:creationId xmlns:a16="http://schemas.microsoft.com/office/drawing/2014/main" id="{051D9654-30A8-597A-FA70-3EAB70EF76F7}"/>
              </a:ext>
            </a:extLst>
          </p:cNvPr>
          <p:cNvSpPr>
            <a:spLocks noGrp="1"/>
          </p:cNvSpPr>
          <p:nvPr>
            <p:ph type="body" sz="quarter" idx="12"/>
          </p:nvPr>
        </p:nvSpPr>
        <p:spPr>
          <a:xfrm>
            <a:off x="1109661" y="2059966"/>
            <a:ext cx="5120315" cy="1755356"/>
          </a:xfrm>
        </p:spPr>
        <p:txBody>
          <a:bodyPr/>
          <a:lstStyle/>
          <a:p>
            <a:r>
              <a:rPr lang="en-US" dirty="0"/>
              <a:t>SWOT </a:t>
            </a:r>
            <a:r>
              <a:rPr lang="en-US" sz="2400" dirty="0"/>
              <a:t>(Strengths, Weaknesses, Opportunities, Threats) </a:t>
            </a:r>
            <a:r>
              <a:rPr lang="en-US" dirty="0"/>
              <a:t>analysis of implementation of training programs</a:t>
            </a:r>
            <a:endParaRPr lang="da-DK" dirty="0"/>
          </a:p>
        </p:txBody>
      </p:sp>
    </p:spTree>
    <p:extLst>
      <p:ext uri="{BB962C8B-B14F-4D97-AF65-F5344CB8AC3E}">
        <p14:creationId xmlns:p14="http://schemas.microsoft.com/office/powerpoint/2010/main" val="2985227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a:t>Challenges &amp; Possible solutions </a:t>
            </a:r>
          </a:p>
        </p:txBody>
      </p:sp>
      <p:graphicFrame>
        <p:nvGraphicFramePr>
          <p:cNvPr id="2" name="Diagram 1">
            <a:extLst>
              <a:ext uri="{FF2B5EF4-FFF2-40B4-BE49-F238E27FC236}">
                <a16:creationId xmlns:a16="http://schemas.microsoft.com/office/drawing/2014/main" id="{7D3E8E92-DE8A-46A5-9961-83472A7CAE7F}"/>
              </a:ext>
            </a:extLst>
          </p:cNvPr>
          <p:cNvGraphicFramePr/>
          <p:nvPr>
            <p:extLst>
              <p:ext uri="{D42A27DB-BD31-4B8C-83A1-F6EECF244321}">
                <p14:modId xmlns:p14="http://schemas.microsoft.com/office/powerpoint/2010/main" val="4110285738"/>
              </p:ext>
            </p:extLst>
          </p:nvPr>
        </p:nvGraphicFramePr>
        <p:xfrm>
          <a:off x="1776708" y="1214255"/>
          <a:ext cx="4148307" cy="4704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16F1A694-8BBE-4ED7-861C-F1865D0AD06C}"/>
              </a:ext>
            </a:extLst>
          </p:cNvPr>
          <p:cNvSpPr txBox="1"/>
          <p:nvPr/>
        </p:nvSpPr>
        <p:spPr>
          <a:xfrm>
            <a:off x="9427165" y="5918995"/>
            <a:ext cx="886957" cy="230832"/>
          </a:xfrm>
          <a:prstGeom prst="rect">
            <a:avLst/>
          </a:prstGeom>
          <a:noFill/>
        </p:spPr>
        <p:txBody>
          <a:bodyPr wrap="square" rtlCol="0">
            <a:spAutoFit/>
          </a:bodyPr>
          <a:lstStyle/>
          <a:p>
            <a:r>
              <a:rPr lang="en-US" sz="900"/>
              <a:t>From ESF</a:t>
            </a:r>
            <a:endParaRPr lang="da-DK" sz="900"/>
          </a:p>
        </p:txBody>
      </p:sp>
    </p:spTree>
    <p:extLst>
      <p:ext uri="{BB962C8B-B14F-4D97-AF65-F5344CB8AC3E}">
        <p14:creationId xmlns:p14="http://schemas.microsoft.com/office/powerpoint/2010/main" val="1650913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a:t>Challenges &amp; Possible solutions </a:t>
            </a:r>
          </a:p>
        </p:txBody>
      </p:sp>
      <p:graphicFrame>
        <p:nvGraphicFramePr>
          <p:cNvPr id="2" name="Diagram 1">
            <a:extLst>
              <a:ext uri="{FF2B5EF4-FFF2-40B4-BE49-F238E27FC236}">
                <a16:creationId xmlns:a16="http://schemas.microsoft.com/office/drawing/2014/main" id="{7D3E8E92-DE8A-46A5-9961-83472A7CAE7F}"/>
              </a:ext>
            </a:extLst>
          </p:cNvPr>
          <p:cNvGraphicFramePr/>
          <p:nvPr/>
        </p:nvGraphicFramePr>
        <p:xfrm>
          <a:off x="1776708" y="1214255"/>
          <a:ext cx="8638583" cy="4704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Arrow Connector 7">
            <a:extLst>
              <a:ext uri="{FF2B5EF4-FFF2-40B4-BE49-F238E27FC236}">
                <a16:creationId xmlns:a16="http://schemas.microsoft.com/office/drawing/2014/main" id="{9E94E983-2F3F-48A4-B43F-32C0B66DED2F}"/>
              </a:ext>
            </a:extLst>
          </p:cNvPr>
          <p:cNvCxnSpPr/>
          <p:nvPr/>
        </p:nvCxnSpPr>
        <p:spPr>
          <a:xfrm>
            <a:off x="5711125" y="3351508"/>
            <a:ext cx="85240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4D5D446-D0F4-4316-896B-10F293E70359}"/>
              </a:ext>
            </a:extLst>
          </p:cNvPr>
          <p:cNvCxnSpPr/>
          <p:nvPr/>
        </p:nvCxnSpPr>
        <p:spPr>
          <a:xfrm>
            <a:off x="5711125" y="4999495"/>
            <a:ext cx="85240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6F1A694-8BBE-4ED7-861C-F1865D0AD06C}"/>
              </a:ext>
            </a:extLst>
          </p:cNvPr>
          <p:cNvSpPr txBox="1"/>
          <p:nvPr/>
        </p:nvSpPr>
        <p:spPr>
          <a:xfrm>
            <a:off x="9427165" y="5918995"/>
            <a:ext cx="886957" cy="230832"/>
          </a:xfrm>
          <a:prstGeom prst="rect">
            <a:avLst/>
          </a:prstGeom>
          <a:noFill/>
        </p:spPr>
        <p:txBody>
          <a:bodyPr wrap="square" rtlCol="0">
            <a:spAutoFit/>
          </a:bodyPr>
          <a:lstStyle/>
          <a:p>
            <a:r>
              <a:rPr lang="en-US" sz="900"/>
              <a:t>From ESF</a:t>
            </a:r>
            <a:endParaRPr lang="da-DK" sz="900"/>
          </a:p>
        </p:txBody>
      </p:sp>
    </p:spTree>
    <p:extLst>
      <p:ext uri="{BB962C8B-B14F-4D97-AF65-F5344CB8AC3E}">
        <p14:creationId xmlns:p14="http://schemas.microsoft.com/office/powerpoint/2010/main" val="4095175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86DF4C-FB4C-B6FC-5A66-76C5F7910E08}"/>
              </a:ext>
            </a:extLst>
          </p:cNvPr>
          <p:cNvSpPr>
            <a:spLocks noGrp="1"/>
          </p:cNvSpPr>
          <p:nvPr>
            <p:ph type="body" sz="quarter" idx="12"/>
          </p:nvPr>
        </p:nvSpPr>
        <p:spPr/>
        <p:txBody>
          <a:bodyPr/>
          <a:lstStyle/>
          <a:p>
            <a:pPr marL="342900" lvl="0" indent="-342900">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rPr>
              <a:t>conduct a stakeholder analysis for training design purposes</a:t>
            </a:r>
            <a:endParaRPr lang="da-DK"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rPr>
              <a:t>understand the available TIME4CS training modules that can be used for training and how to design their training based on those modules</a:t>
            </a:r>
            <a:endParaRPr lang="da-DK"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rPr>
              <a:t>plan and design customised training sessions for their institutions based on the TIME4CS training modules, taking into account their stakeholders, learning styles and listening, and audiences’ needs/demands/experiences</a:t>
            </a:r>
            <a:endParaRPr lang="da-DK"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rPr>
              <a:t>customise learning objectives, content, exercises, and assessment</a:t>
            </a:r>
            <a:endParaRPr lang="da-DK"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rPr>
              <a:t>identify and mitigate challenges to implementing their training</a:t>
            </a:r>
            <a:endParaRPr lang="da-DK" sz="1800" dirty="0">
              <a:effectLst/>
              <a:latin typeface="Times New Roman" panose="02020603050405020304" pitchFamily="18" charset="0"/>
              <a:ea typeface="Times New Roman" panose="02020603050405020304" pitchFamily="18" charset="0"/>
            </a:endParaRPr>
          </a:p>
        </p:txBody>
      </p:sp>
      <p:sp>
        <p:nvSpPr>
          <p:cNvPr id="4" name="Text Placeholder 3">
            <a:extLst>
              <a:ext uri="{FF2B5EF4-FFF2-40B4-BE49-F238E27FC236}">
                <a16:creationId xmlns:a16="http://schemas.microsoft.com/office/drawing/2014/main" id="{F9443721-C70F-9851-91BA-A057C6572B04}"/>
              </a:ext>
            </a:extLst>
          </p:cNvPr>
          <p:cNvSpPr>
            <a:spLocks noGrp="1"/>
          </p:cNvSpPr>
          <p:nvPr>
            <p:ph type="body" sz="quarter" idx="11"/>
          </p:nvPr>
        </p:nvSpPr>
        <p:spPr/>
        <p:txBody>
          <a:bodyPr/>
          <a:lstStyle/>
          <a:p>
            <a:r>
              <a:rPr lang="en-US" dirty="0"/>
              <a:t>Learning objectives</a:t>
            </a:r>
            <a:endParaRPr lang="da-DK" dirty="0"/>
          </a:p>
        </p:txBody>
      </p:sp>
      <p:sp>
        <p:nvSpPr>
          <p:cNvPr id="3" name="Text Placeholder 2">
            <a:extLst>
              <a:ext uri="{FF2B5EF4-FFF2-40B4-BE49-F238E27FC236}">
                <a16:creationId xmlns:a16="http://schemas.microsoft.com/office/drawing/2014/main" id="{5050DF1B-6E6B-E093-4847-689BB09B19BA}"/>
              </a:ext>
            </a:extLst>
          </p:cNvPr>
          <p:cNvSpPr>
            <a:spLocks noGrp="1"/>
          </p:cNvSpPr>
          <p:nvPr>
            <p:ph type="body" sz="quarter" idx="10"/>
          </p:nvPr>
        </p:nvSpPr>
        <p:spPr/>
        <p:txBody>
          <a:bodyPr/>
          <a:lstStyle/>
          <a:p>
            <a:r>
              <a:rPr lang="en-US" dirty="0"/>
              <a:t>Train-the-Trainer</a:t>
            </a:r>
            <a:endParaRPr lang="da-DK" dirty="0"/>
          </a:p>
        </p:txBody>
      </p:sp>
    </p:spTree>
    <p:extLst>
      <p:ext uri="{BB962C8B-B14F-4D97-AF65-F5344CB8AC3E}">
        <p14:creationId xmlns:p14="http://schemas.microsoft.com/office/powerpoint/2010/main" val="2310001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a:t>SWOT </a:t>
            </a:r>
            <a:r>
              <a:rPr lang="it-IT" sz="2400"/>
              <a:t>for </a:t>
            </a:r>
            <a:r>
              <a:rPr lang="it-IT" sz="2400" i="1"/>
              <a:t>implementing</a:t>
            </a:r>
            <a:r>
              <a:rPr lang="it-IT" sz="2400"/>
              <a:t> training</a:t>
            </a:r>
            <a:r>
              <a:rPr lang="it-IT" sz="2000"/>
              <a:t> (before/during training)</a:t>
            </a:r>
            <a:endParaRPr lang="it-IT"/>
          </a:p>
        </p:txBody>
      </p:sp>
      <p:grpSp>
        <p:nvGrpSpPr>
          <p:cNvPr id="12" name="Group 11">
            <a:extLst>
              <a:ext uri="{FF2B5EF4-FFF2-40B4-BE49-F238E27FC236}">
                <a16:creationId xmlns:a16="http://schemas.microsoft.com/office/drawing/2014/main" id="{EC8A4EFC-70A2-4881-878E-8ACD7A37B071}"/>
              </a:ext>
            </a:extLst>
          </p:cNvPr>
          <p:cNvGrpSpPr/>
          <p:nvPr/>
        </p:nvGrpSpPr>
        <p:grpSpPr>
          <a:xfrm>
            <a:off x="1776706" y="3665753"/>
            <a:ext cx="8638582" cy="2612534"/>
            <a:chOff x="1776706" y="3665753"/>
            <a:chExt cx="8638582" cy="2612534"/>
          </a:xfrm>
        </p:grpSpPr>
        <p:sp>
          <p:nvSpPr>
            <p:cNvPr id="16" name="Freeform: Shape 15">
              <a:extLst>
                <a:ext uri="{FF2B5EF4-FFF2-40B4-BE49-F238E27FC236}">
                  <a16:creationId xmlns:a16="http://schemas.microsoft.com/office/drawing/2014/main" id="{9FD5FE6F-1B6D-41DC-8E6B-CAB212F62441}"/>
                </a:ext>
              </a:extLst>
            </p:cNvPr>
            <p:cNvSpPr/>
            <p:nvPr/>
          </p:nvSpPr>
          <p:spPr>
            <a:xfrm>
              <a:off x="6256283" y="3665753"/>
              <a:ext cx="4159005" cy="2612534"/>
            </a:xfrm>
            <a:custGeom>
              <a:avLst/>
              <a:gdLst>
                <a:gd name="connsiteX0" fmla="*/ 0 w 4159005"/>
                <a:gd name="connsiteY0" fmla="*/ 261253 h 2612534"/>
                <a:gd name="connsiteX1" fmla="*/ 261253 w 4159005"/>
                <a:gd name="connsiteY1" fmla="*/ 0 h 2612534"/>
                <a:gd name="connsiteX2" fmla="*/ 3897752 w 4159005"/>
                <a:gd name="connsiteY2" fmla="*/ 0 h 2612534"/>
                <a:gd name="connsiteX3" fmla="*/ 4159005 w 4159005"/>
                <a:gd name="connsiteY3" fmla="*/ 261253 h 2612534"/>
                <a:gd name="connsiteX4" fmla="*/ 4159005 w 4159005"/>
                <a:gd name="connsiteY4" fmla="*/ 2351281 h 2612534"/>
                <a:gd name="connsiteX5" fmla="*/ 3897752 w 4159005"/>
                <a:gd name="connsiteY5" fmla="*/ 2612534 h 2612534"/>
                <a:gd name="connsiteX6" fmla="*/ 261253 w 4159005"/>
                <a:gd name="connsiteY6" fmla="*/ 2612534 h 2612534"/>
                <a:gd name="connsiteX7" fmla="*/ 0 w 4159005"/>
                <a:gd name="connsiteY7" fmla="*/ 2351281 h 2612534"/>
                <a:gd name="connsiteX8" fmla="*/ 0 w 4159005"/>
                <a:gd name="connsiteY8" fmla="*/ 261253 h 261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9005" h="2612534">
                  <a:moveTo>
                    <a:pt x="0" y="261253"/>
                  </a:moveTo>
                  <a:cubicBezTo>
                    <a:pt x="0" y="116967"/>
                    <a:pt x="116967" y="0"/>
                    <a:pt x="261253" y="0"/>
                  </a:cubicBezTo>
                  <a:lnTo>
                    <a:pt x="3897752" y="0"/>
                  </a:lnTo>
                  <a:cubicBezTo>
                    <a:pt x="4042038" y="0"/>
                    <a:pt x="4159005" y="116967"/>
                    <a:pt x="4159005" y="261253"/>
                  </a:cubicBezTo>
                  <a:lnTo>
                    <a:pt x="4159005" y="2351281"/>
                  </a:lnTo>
                  <a:cubicBezTo>
                    <a:pt x="4159005" y="2495567"/>
                    <a:pt x="4042038" y="2612534"/>
                    <a:pt x="3897752" y="2612534"/>
                  </a:cubicBezTo>
                  <a:lnTo>
                    <a:pt x="261253" y="2612534"/>
                  </a:lnTo>
                  <a:cubicBezTo>
                    <a:pt x="116967" y="2612534"/>
                    <a:pt x="0" y="2495567"/>
                    <a:pt x="0" y="2351281"/>
                  </a:cubicBezTo>
                  <a:lnTo>
                    <a:pt x="0" y="261253"/>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935454" numCol="1" spcCol="1270" anchor="ctr" anchorCtr="0">
              <a:noAutofit/>
            </a:bodyPr>
            <a:lstStyle/>
            <a:p>
              <a:pPr marL="0" lvl="0" indent="0" algn="ctr" defTabSz="1244600">
                <a:lnSpc>
                  <a:spcPct val="90000"/>
                </a:lnSpc>
                <a:spcBef>
                  <a:spcPct val="0"/>
                </a:spcBef>
                <a:spcAft>
                  <a:spcPct val="35000"/>
                </a:spcAft>
                <a:buNone/>
              </a:pPr>
              <a:r>
                <a:rPr lang="en-US" sz="2800" b="1" kern="1200"/>
                <a:t>T</a:t>
              </a:r>
              <a:r>
                <a:rPr lang="en-US" sz="2800" kern="1200"/>
                <a:t>hreats</a:t>
              </a:r>
              <a:endParaRPr lang="da-DK" sz="3600" kern="1200"/>
            </a:p>
          </p:txBody>
        </p:sp>
        <p:sp>
          <p:nvSpPr>
            <p:cNvPr id="13" name="Freeform: Shape 12">
              <a:extLst>
                <a:ext uri="{FF2B5EF4-FFF2-40B4-BE49-F238E27FC236}">
                  <a16:creationId xmlns:a16="http://schemas.microsoft.com/office/drawing/2014/main" id="{670A77DB-3103-494B-B209-7DB31B1F4760}"/>
                </a:ext>
              </a:extLst>
            </p:cNvPr>
            <p:cNvSpPr/>
            <p:nvPr/>
          </p:nvSpPr>
          <p:spPr>
            <a:xfrm>
              <a:off x="1776706" y="3665753"/>
              <a:ext cx="4159005" cy="2612534"/>
            </a:xfrm>
            <a:custGeom>
              <a:avLst/>
              <a:gdLst>
                <a:gd name="connsiteX0" fmla="*/ 0 w 4159005"/>
                <a:gd name="connsiteY0" fmla="*/ 261253 h 2612534"/>
                <a:gd name="connsiteX1" fmla="*/ 261253 w 4159005"/>
                <a:gd name="connsiteY1" fmla="*/ 0 h 2612534"/>
                <a:gd name="connsiteX2" fmla="*/ 3897752 w 4159005"/>
                <a:gd name="connsiteY2" fmla="*/ 0 h 2612534"/>
                <a:gd name="connsiteX3" fmla="*/ 4159005 w 4159005"/>
                <a:gd name="connsiteY3" fmla="*/ 261253 h 2612534"/>
                <a:gd name="connsiteX4" fmla="*/ 4159005 w 4159005"/>
                <a:gd name="connsiteY4" fmla="*/ 2351281 h 2612534"/>
                <a:gd name="connsiteX5" fmla="*/ 3897752 w 4159005"/>
                <a:gd name="connsiteY5" fmla="*/ 2612534 h 2612534"/>
                <a:gd name="connsiteX6" fmla="*/ 261253 w 4159005"/>
                <a:gd name="connsiteY6" fmla="*/ 2612534 h 2612534"/>
                <a:gd name="connsiteX7" fmla="*/ 0 w 4159005"/>
                <a:gd name="connsiteY7" fmla="*/ 2351281 h 2612534"/>
                <a:gd name="connsiteX8" fmla="*/ 0 w 4159005"/>
                <a:gd name="connsiteY8" fmla="*/ 261253 h 261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9005" h="2612534">
                  <a:moveTo>
                    <a:pt x="0" y="261253"/>
                  </a:moveTo>
                  <a:cubicBezTo>
                    <a:pt x="0" y="116967"/>
                    <a:pt x="116967" y="0"/>
                    <a:pt x="261253" y="0"/>
                  </a:cubicBezTo>
                  <a:lnTo>
                    <a:pt x="3897752" y="0"/>
                  </a:lnTo>
                  <a:cubicBezTo>
                    <a:pt x="4042038" y="0"/>
                    <a:pt x="4159005" y="116967"/>
                    <a:pt x="4159005" y="261253"/>
                  </a:cubicBezTo>
                  <a:lnTo>
                    <a:pt x="4159005" y="2351281"/>
                  </a:lnTo>
                  <a:cubicBezTo>
                    <a:pt x="4159005" y="2495567"/>
                    <a:pt x="4042038" y="2612534"/>
                    <a:pt x="3897752" y="2612534"/>
                  </a:cubicBezTo>
                  <a:lnTo>
                    <a:pt x="261253" y="2612534"/>
                  </a:lnTo>
                  <a:cubicBezTo>
                    <a:pt x="116967" y="2612534"/>
                    <a:pt x="0" y="2495567"/>
                    <a:pt x="0" y="2351281"/>
                  </a:cubicBezTo>
                  <a:lnTo>
                    <a:pt x="0" y="261253"/>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1920214" numCol="1" spcCol="1270" anchor="ctr" anchorCtr="0">
              <a:noAutofit/>
            </a:bodyPr>
            <a:lstStyle/>
            <a:p>
              <a:pPr marL="0" lvl="0" indent="0" algn="ctr" defTabSz="1066800">
                <a:lnSpc>
                  <a:spcPct val="90000"/>
                </a:lnSpc>
                <a:spcBef>
                  <a:spcPct val="0"/>
                </a:spcBef>
                <a:spcAft>
                  <a:spcPct val="35000"/>
                </a:spcAft>
                <a:buNone/>
              </a:pPr>
              <a:r>
                <a:rPr lang="en-US" sz="2400" b="1" kern="1200"/>
                <a:t>O</a:t>
              </a:r>
              <a:r>
                <a:rPr lang="en-US" sz="2400" kern="1200"/>
                <a:t>pportunities/solutions</a:t>
              </a:r>
              <a:endParaRPr lang="da-DK" sz="3600" kern="1200"/>
            </a:p>
          </p:txBody>
        </p:sp>
        <p:sp>
          <p:nvSpPr>
            <p:cNvPr id="14" name="Freeform: Shape 13">
              <a:extLst>
                <a:ext uri="{FF2B5EF4-FFF2-40B4-BE49-F238E27FC236}">
                  <a16:creationId xmlns:a16="http://schemas.microsoft.com/office/drawing/2014/main" id="{6A0E81E0-C8C3-4C47-9C40-1401D8C7652F}"/>
                </a:ext>
              </a:extLst>
            </p:cNvPr>
            <p:cNvSpPr/>
            <p:nvPr/>
          </p:nvSpPr>
          <p:spPr>
            <a:xfrm>
              <a:off x="6667860" y="4440073"/>
              <a:ext cx="3327204" cy="787714"/>
            </a:xfrm>
            <a:custGeom>
              <a:avLst/>
              <a:gdLst>
                <a:gd name="connsiteX0" fmla="*/ 0 w 3327204"/>
                <a:gd name="connsiteY0" fmla="*/ 78771 h 787714"/>
                <a:gd name="connsiteX1" fmla="*/ 78771 w 3327204"/>
                <a:gd name="connsiteY1" fmla="*/ 0 h 787714"/>
                <a:gd name="connsiteX2" fmla="*/ 3248433 w 3327204"/>
                <a:gd name="connsiteY2" fmla="*/ 0 h 787714"/>
                <a:gd name="connsiteX3" fmla="*/ 3327204 w 3327204"/>
                <a:gd name="connsiteY3" fmla="*/ 78771 h 787714"/>
                <a:gd name="connsiteX4" fmla="*/ 3327204 w 3327204"/>
                <a:gd name="connsiteY4" fmla="*/ 708943 h 787714"/>
                <a:gd name="connsiteX5" fmla="*/ 3248433 w 3327204"/>
                <a:gd name="connsiteY5" fmla="*/ 787714 h 787714"/>
                <a:gd name="connsiteX6" fmla="*/ 78771 w 3327204"/>
                <a:gd name="connsiteY6" fmla="*/ 787714 h 787714"/>
                <a:gd name="connsiteX7" fmla="*/ 0 w 3327204"/>
                <a:gd name="connsiteY7" fmla="*/ 708943 h 787714"/>
                <a:gd name="connsiteX8" fmla="*/ 0 w 3327204"/>
                <a:gd name="connsiteY8" fmla="*/ 78771 h 78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204" h="787714">
                  <a:moveTo>
                    <a:pt x="0" y="78771"/>
                  </a:moveTo>
                  <a:cubicBezTo>
                    <a:pt x="0" y="35267"/>
                    <a:pt x="35267" y="0"/>
                    <a:pt x="78771" y="0"/>
                  </a:cubicBezTo>
                  <a:lnTo>
                    <a:pt x="3248433" y="0"/>
                  </a:lnTo>
                  <a:cubicBezTo>
                    <a:pt x="3291937" y="0"/>
                    <a:pt x="3327204" y="35267"/>
                    <a:pt x="3327204" y="78771"/>
                  </a:cubicBezTo>
                  <a:lnTo>
                    <a:pt x="3327204" y="708943"/>
                  </a:lnTo>
                  <a:cubicBezTo>
                    <a:pt x="3327204" y="752447"/>
                    <a:pt x="3291937" y="787714"/>
                    <a:pt x="3248433" y="787714"/>
                  </a:cubicBezTo>
                  <a:lnTo>
                    <a:pt x="78771" y="787714"/>
                  </a:lnTo>
                  <a:cubicBezTo>
                    <a:pt x="35267" y="787714"/>
                    <a:pt x="0" y="752447"/>
                    <a:pt x="0" y="708943"/>
                  </a:cubicBezTo>
                  <a:lnTo>
                    <a:pt x="0" y="7877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951" tIns="64981" rIns="78951" bIns="64981" numCol="1" spcCol="1270" anchor="ctr" anchorCtr="0">
              <a:noAutofit/>
            </a:bodyPr>
            <a:lstStyle/>
            <a:p>
              <a:pPr marL="0" lvl="0" indent="0" algn="ctr" defTabSz="977900">
                <a:lnSpc>
                  <a:spcPct val="90000"/>
                </a:lnSpc>
                <a:spcBef>
                  <a:spcPct val="0"/>
                </a:spcBef>
                <a:spcAft>
                  <a:spcPct val="35000"/>
                </a:spcAft>
                <a:buNone/>
              </a:pPr>
              <a:r>
                <a:rPr lang="en-US" sz="2200" kern="1200"/>
                <a:t>Lack of interest/time from researchers</a:t>
              </a:r>
              <a:endParaRPr lang="da-DK" sz="2200" kern="1200"/>
            </a:p>
          </p:txBody>
        </p:sp>
        <p:sp>
          <p:nvSpPr>
            <p:cNvPr id="15" name="Freeform: Shape 14">
              <a:extLst>
                <a:ext uri="{FF2B5EF4-FFF2-40B4-BE49-F238E27FC236}">
                  <a16:creationId xmlns:a16="http://schemas.microsoft.com/office/drawing/2014/main" id="{D84B10E0-E948-4C00-BF09-89618B4FA880}"/>
                </a:ext>
              </a:extLst>
            </p:cNvPr>
            <p:cNvSpPr/>
            <p:nvPr/>
          </p:nvSpPr>
          <p:spPr>
            <a:xfrm>
              <a:off x="6667860" y="5329982"/>
              <a:ext cx="3327204" cy="787714"/>
            </a:xfrm>
            <a:custGeom>
              <a:avLst/>
              <a:gdLst>
                <a:gd name="connsiteX0" fmla="*/ 0 w 3327204"/>
                <a:gd name="connsiteY0" fmla="*/ 78771 h 787714"/>
                <a:gd name="connsiteX1" fmla="*/ 78771 w 3327204"/>
                <a:gd name="connsiteY1" fmla="*/ 0 h 787714"/>
                <a:gd name="connsiteX2" fmla="*/ 3248433 w 3327204"/>
                <a:gd name="connsiteY2" fmla="*/ 0 h 787714"/>
                <a:gd name="connsiteX3" fmla="*/ 3327204 w 3327204"/>
                <a:gd name="connsiteY3" fmla="*/ 78771 h 787714"/>
                <a:gd name="connsiteX4" fmla="*/ 3327204 w 3327204"/>
                <a:gd name="connsiteY4" fmla="*/ 708943 h 787714"/>
                <a:gd name="connsiteX5" fmla="*/ 3248433 w 3327204"/>
                <a:gd name="connsiteY5" fmla="*/ 787714 h 787714"/>
                <a:gd name="connsiteX6" fmla="*/ 78771 w 3327204"/>
                <a:gd name="connsiteY6" fmla="*/ 787714 h 787714"/>
                <a:gd name="connsiteX7" fmla="*/ 0 w 3327204"/>
                <a:gd name="connsiteY7" fmla="*/ 708943 h 787714"/>
                <a:gd name="connsiteX8" fmla="*/ 0 w 3327204"/>
                <a:gd name="connsiteY8" fmla="*/ 78771 h 78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204" h="787714">
                  <a:moveTo>
                    <a:pt x="0" y="78771"/>
                  </a:moveTo>
                  <a:cubicBezTo>
                    <a:pt x="0" y="35267"/>
                    <a:pt x="35267" y="0"/>
                    <a:pt x="78771" y="0"/>
                  </a:cubicBezTo>
                  <a:lnTo>
                    <a:pt x="3248433" y="0"/>
                  </a:lnTo>
                  <a:cubicBezTo>
                    <a:pt x="3291937" y="0"/>
                    <a:pt x="3327204" y="35267"/>
                    <a:pt x="3327204" y="78771"/>
                  </a:cubicBezTo>
                  <a:lnTo>
                    <a:pt x="3327204" y="708943"/>
                  </a:lnTo>
                  <a:cubicBezTo>
                    <a:pt x="3327204" y="752447"/>
                    <a:pt x="3291937" y="787714"/>
                    <a:pt x="3248433" y="787714"/>
                  </a:cubicBezTo>
                  <a:lnTo>
                    <a:pt x="78771" y="787714"/>
                  </a:lnTo>
                  <a:cubicBezTo>
                    <a:pt x="35267" y="787714"/>
                    <a:pt x="0" y="752447"/>
                    <a:pt x="0" y="708943"/>
                  </a:cubicBezTo>
                  <a:lnTo>
                    <a:pt x="0" y="7877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951" tIns="64981" rIns="78951" bIns="64981" numCol="1" spcCol="1270" anchor="ctr" anchorCtr="0">
              <a:noAutofit/>
            </a:bodyPr>
            <a:lstStyle/>
            <a:p>
              <a:pPr marL="0" lvl="0" indent="0" algn="ctr" defTabSz="977900">
                <a:lnSpc>
                  <a:spcPct val="90000"/>
                </a:lnSpc>
                <a:spcBef>
                  <a:spcPct val="0"/>
                </a:spcBef>
                <a:spcAft>
                  <a:spcPct val="35000"/>
                </a:spcAft>
                <a:buNone/>
              </a:pPr>
              <a:r>
                <a:rPr lang="en-US" sz="2200" kern="1200"/>
                <a:t>Resistance to change</a:t>
              </a:r>
              <a:endParaRPr lang="da-DK" sz="2200" kern="1200"/>
            </a:p>
          </p:txBody>
        </p:sp>
        <p:sp>
          <p:nvSpPr>
            <p:cNvPr id="17" name="Freeform: Shape 16">
              <a:extLst>
                <a:ext uri="{FF2B5EF4-FFF2-40B4-BE49-F238E27FC236}">
                  <a16:creationId xmlns:a16="http://schemas.microsoft.com/office/drawing/2014/main" id="{F49F132D-2CD1-4B3F-99AB-66E7CE9D3069}"/>
                </a:ext>
              </a:extLst>
            </p:cNvPr>
            <p:cNvSpPr/>
            <p:nvPr/>
          </p:nvSpPr>
          <p:spPr>
            <a:xfrm>
              <a:off x="2192606" y="4408198"/>
              <a:ext cx="3327204" cy="787714"/>
            </a:xfrm>
            <a:custGeom>
              <a:avLst/>
              <a:gdLst>
                <a:gd name="connsiteX0" fmla="*/ 0 w 3327204"/>
                <a:gd name="connsiteY0" fmla="*/ 78771 h 787714"/>
                <a:gd name="connsiteX1" fmla="*/ 78771 w 3327204"/>
                <a:gd name="connsiteY1" fmla="*/ 0 h 787714"/>
                <a:gd name="connsiteX2" fmla="*/ 3248433 w 3327204"/>
                <a:gd name="connsiteY2" fmla="*/ 0 h 787714"/>
                <a:gd name="connsiteX3" fmla="*/ 3327204 w 3327204"/>
                <a:gd name="connsiteY3" fmla="*/ 78771 h 787714"/>
                <a:gd name="connsiteX4" fmla="*/ 3327204 w 3327204"/>
                <a:gd name="connsiteY4" fmla="*/ 708943 h 787714"/>
                <a:gd name="connsiteX5" fmla="*/ 3248433 w 3327204"/>
                <a:gd name="connsiteY5" fmla="*/ 787714 h 787714"/>
                <a:gd name="connsiteX6" fmla="*/ 78771 w 3327204"/>
                <a:gd name="connsiteY6" fmla="*/ 787714 h 787714"/>
                <a:gd name="connsiteX7" fmla="*/ 0 w 3327204"/>
                <a:gd name="connsiteY7" fmla="*/ 708943 h 787714"/>
                <a:gd name="connsiteX8" fmla="*/ 0 w 3327204"/>
                <a:gd name="connsiteY8" fmla="*/ 78771 h 78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204" h="787714">
                  <a:moveTo>
                    <a:pt x="0" y="78771"/>
                  </a:moveTo>
                  <a:cubicBezTo>
                    <a:pt x="0" y="35267"/>
                    <a:pt x="35267" y="0"/>
                    <a:pt x="78771" y="0"/>
                  </a:cubicBezTo>
                  <a:lnTo>
                    <a:pt x="3248433" y="0"/>
                  </a:lnTo>
                  <a:cubicBezTo>
                    <a:pt x="3291937" y="0"/>
                    <a:pt x="3327204" y="35267"/>
                    <a:pt x="3327204" y="78771"/>
                  </a:cubicBezTo>
                  <a:lnTo>
                    <a:pt x="3327204" y="708943"/>
                  </a:lnTo>
                  <a:cubicBezTo>
                    <a:pt x="3327204" y="752447"/>
                    <a:pt x="3291937" y="787714"/>
                    <a:pt x="3248433" y="787714"/>
                  </a:cubicBezTo>
                  <a:lnTo>
                    <a:pt x="78771" y="787714"/>
                  </a:lnTo>
                  <a:cubicBezTo>
                    <a:pt x="35267" y="787714"/>
                    <a:pt x="0" y="752447"/>
                    <a:pt x="0" y="708943"/>
                  </a:cubicBezTo>
                  <a:lnTo>
                    <a:pt x="0" y="7877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471" tIns="42121" rIns="48471" bIns="42121" numCol="1" spcCol="1270" anchor="ctr" anchorCtr="0">
              <a:noAutofit/>
            </a:bodyPr>
            <a:lstStyle/>
            <a:p>
              <a:pPr marL="0" lvl="0" indent="0" algn="l" defTabSz="444500">
                <a:lnSpc>
                  <a:spcPct val="90000"/>
                </a:lnSpc>
                <a:spcBef>
                  <a:spcPct val="0"/>
                </a:spcBef>
                <a:spcAft>
                  <a:spcPct val="35000"/>
                </a:spcAft>
                <a:buFont typeface="Wingdings" panose="05000000000000000000" pitchFamily="2" charset="2"/>
                <a:buNone/>
              </a:pPr>
              <a:r>
                <a:rPr lang="en-US" sz="1000" kern="1200"/>
                <a:t>Use effective and clear messaging about events and involvement</a:t>
              </a:r>
            </a:p>
            <a:p>
              <a:pPr marL="0" lvl="0" indent="0" algn="l" defTabSz="444500">
                <a:lnSpc>
                  <a:spcPct val="90000"/>
                </a:lnSpc>
                <a:spcBef>
                  <a:spcPct val="0"/>
                </a:spcBef>
                <a:spcAft>
                  <a:spcPct val="35000"/>
                </a:spcAft>
                <a:buFont typeface="Wingdings" panose="05000000000000000000" pitchFamily="2" charset="2"/>
                <a:buNone/>
              </a:pPr>
              <a:r>
                <a:rPr lang="en-US" sz="1000" kern="1200"/>
                <a:t>Address researchers individually, stressing what they can contribute and what they can gain</a:t>
              </a:r>
              <a:endParaRPr lang="da-DK" sz="1000" kern="1200"/>
            </a:p>
          </p:txBody>
        </p:sp>
        <p:sp>
          <p:nvSpPr>
            <p:cNvPr id="18" name="Freeform: Shape 17">
              <a:extLst>
                <a:ext uri="{FF2B5EF4-FFF2-40B4-BE49-F238E27FC236}">
                  <a16:creationId xmlns:a16="http://schemas.microsoft.com/office/drawing/2014/main" id="{C0ECD02D-60E2-4825-B036-0A4482371C17}"/>
                </a:ext>
              </a:extLst>
            </p:cNvPr>
            <p:cNvSpPr/>
            <p:nvPr/>
          </p:nvSpPr>
          <p:spPr>
            <a:xfrm>
              <a:off x="2192606" y="5300932"/>
              <a:ext cx="3327204" cy="787714"/>
            </a:xfrm>
            <a:custGeom>
              <a:avLst/>
              <a:gdLst>
                <a:gd name="connsiteX0" fmla="*/ 0 w 3327204"/>
                <a:gd name="connsiteY0" fmla="*/ 78771 h 787714"/>
                <a:gd name="connsiteX1" fmla="*/ 78771 w 3327204"/>
                <a:gd name="connsiteY1" fmla="*/ 0 h 787714"/>
                <a:gd name="connsiteX2" fmla="*/ 3248433 w 3327204"/>
                <a:gd name="connsiteY2" fmla="*/ 0 h 787714"/>
                <a:gd name="connsiteX3" fmla="*/ 3327204 w 3327204"/>
                <a:gd name="connsiteY3" fmla="*/ 78771 h 787714"/>
                <a:gd name="connsiteX4" fmla="*/ 3327204 w 3327204"/>
                <a:gd name="connsiteY4" fmla="*/ 708943 h 787714"/>
                <a:gd name="connsiteX5" fmla="*/ 3248433 w 3327204"/>
                <a:gd name="connsiteY5" fmla="*/ 787714 h 787714"/>
                <a:gd name="connsiteX6" fmla="*/ 78771 w 3327204"/>
                <a:gd name="connsiteY6" fmla="*/ 787714 h 787714"/>
                <a:gd name="connsiteX7" fmla="*/ 0 w 3327204"/>
                <a:gd name="connsiteY7" fmla="*/ 708943 h 787714"/>
                <a:gd name="connsiteX8" fmla="*/ 0 w 3327204"/>
                <a:gd name="connsiteY8" fmla="*/ 78771 h 78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204" h="787714">
                  <a:moveTo>
                    <a:pt x="0" y="78771"/>
                  </a:moveTo>
                  <a:cubicBezTo>
                    <a:pt x="0" y="35267"/>
                    <a:pt x="35267" y="0"/>
                    <a:pt x="78771" y="0"/>
                  </a:cubicBezTo>
                  <a:lnTo>
                    <a:pt x="3248433" y="0"/>
                  </a:lnTo>
                  <a:cubicBezTo>
                    <a:pt x="3291937" y="0"/>
                    <a:pt x="3327204" y="35267"/>
                    <a:pt x="3327204" y="78771"/>
                  </a:cubicBezTo>
                  <a:lnTo>
                    <a:pt x="3327204" y="708943"/>
                  </a:lnTo>
                  <a:cubicBezTo>
                    <a:pt x="3327204" y="752447"/>
                    <a:pt x="3291937" y="787714"/>
                    <a:pt x="3248433" y="787714"/>
                  </a:cubicBezTo>
                  <a:lnTo>
                    <a:pt x="78771" y="787714"/>
                  </a:lnTo>
                  <a:cubicBezTo>
                    <a:pt x="35267" y="787714"/>
                    <a:pt x="0" y="752447"/>
                    <a:pt x="0" y="708943"/>
                  </a:cubicBezTo>
                  <a:lnTo>
                    <a:pt x="0" y="7877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471" tIns="42121" rIns="48471" bIns="42121" numCol="1" spcCol="1270" anchor="ctr" anchorCtr="0">
              <a:noAutofit/>
            </a:bodyPr>
            <a:lstStyle/>
            <a:p>
              <a:pPr marL="0" lvl="0" indent="0" algn="l" defTabSz="444500">
                <a:lnSpc>
                  <a:spcPct val="90000"/>
                </a:lnSpc>
                <a:spcBef>
                  <a:spcPct val="0"/>
                </a:spcBef>
                <a:spcAft>
                  <a:spcPct val="35000"/>
                </a:spcAft>
                <a:buNone/>
              </a:pPr>
              <a:r>
                <a:rPr lang="en-US" sz="1000" kern="1200"/>
                <a:t>Importance of framing training sessions /events</a:t>
              </a:r>
              <a:br>
                <a:rPr lang="en-US" sz="1000" kern="1200"/>
              </a:br>
              <a:r>
                <a:rPr lang="en-US" sz="1000" kern="1200"/>
                <a:t>→ always address the best in people</a:t>
              </a:r>
              <a:endParaRPr lang="da-DK" sz="1000" kern="1200"/>
            </a:p>
          </p:txBody>
        </p:sp>
      </p:grpSp>
      <p:sp>
        <p:nvSpPr>
          <p:cNvPr id="7" name="Text Placeholder 4">
            <a:extLst>
              <a:ext uri="{FF2B5EF4-FFF2-40B4-BE49-F238E27FC236}">
                <a16:creationId xmlns:a16="http://schemas.microsoft.com/office/drawing/2014/main" id="{3DA1BC0A-9C4D-442F-BA8D-02B00F1CA80B}"/>
              </a:ext>
            </a:extLst>
          </p:cNvPr>
          <p:cNvSpPr txBox="1">
            <a:spLocks/>
          </p:cNvSpPr>
          <p:nvPr/>
        </p:nvSpPr>
        <p:spPr>
          <a:xfrm>
            <a:off x="10600841" y="3429000"/>
            <a:ext cx="1529166" cy="4222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Challenges</a:t>
            </a:r>
          </a:p>
        </p:txBody>
      </p:sp>
      <p:cxnSp>
        <p:nvCxnSpPr>
          <p:cNvPr id="10" name="Straight Arrow Connector 9">
            <a:extLst>
              <a:ext uri="{FF2B5EF4-FFF2-40B4-BE49-F238E27FC236}">
                <a16:creationId xmlns:a16="http://schemas.microsoft.com/office/drawing/2014/main" id="{8500FF55-0B81-426A-A3C3-5B257E162704}"/>
              </a:ext>
            </a:extLst>
          </p:cNvPr>
          <p:cNvCxnSpPr>
            <a:cxnSpLocks/>
          </p:cNvCxnSpPr>
          <p:nvPr/>
        </p:nvCxnSpPr>
        <p:spPr>
          <a:xfrm flipV="1">
            <a:off x="10197885" y="3851275"/>
            <a:ext cx="999640" cy="141814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565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a:t>SWOT </a:t>
            </a:r>
            <a:r>
              <a:rPr lang="it-IT" sz="2400"/>
              <a:t>for </a:t>
            </a:r>
            <a:r>
              <a:rPr lang="it-IT" sz="2400" i="1"/>
              <a:t>implementing</a:t>
            </a:r>
            <a:r>
              <a:rPr lang="it-IT" sz="2400"/>
              <a:t> training</a:t>
            </a:r>
            <a:r>
              <a:rPr lang="it-IT" sz="2000"/>
              <a:t> (before/during training)</a:t>
            </a:r>
            <a:endParaRPr lang="it-IT"/>
          </a:p>
        </p:txBody>
      </p:sp>
      <p:graphicFrame>
        <p:nvGraphicFramePr>
          <p:cNvPr id="5" name="Diagram 4">
            <a:extLst>
              <a:ext uri="{FF2B5EF4-FFF2-40B4-BE49-F238E27FC236}">
                <a16:creationId xmlns:a16="http://schemas.microsoft.com/office/drawing/2014/main" id="{6409D0E2-42FE-486F-AD81-30EAF725DE7F}"/>
              </a:ext>
            </a:extLst>
          </p:cNvPr>
          <p:cNvGraphicFramePr/>
          <p:nvPr/>
        </p:nvGraphicFramePr>
        <p:xfrm>
          <a:off x="1776707" y="948199"/>
          <a:ext cx="8638583" cy="2612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a:extLst>
              <a:ext uri="{FF2B5EF4-FFF2-40B4-BE49-F238E27FC236}">
                <a16:creationId xmlns:a16="http://schemas.microsoft.com/office/drawing/2014/main" id="{EC8A4EFC-70A2-4881-878E-8ACD7A37B071}"/>
              </a:ext>
            </a:extLst>
          </p:cNvPr>
          <p:cNvGrpSpPr/>
          <p:nvPr/>
        </p:nvGrpSpPr>
        <p:grpSpPr>
          <a:xfrm>
            <a:off x="1776706" y="3665753"/>
            <a:ext cx="8638582" cy="2612534"/>
            <a:chOff x="1776706" y="3665753"/>
            <a:chExt cx="8638582" cy="2612534"/>
          </a:xfrm>
        </p:grpSpPr>
        <p:sp>
          <p:nvSpPr>
            <p:cNvPr id="16" name="Freeform: Shape 15">
              <a:extLst>
                <a:ext uri="{FF2B5EF4-FFF2-40B4-BE49-F238E27FC236}">
                  <a16:creationId xmlns:a16="http://schemas.microsoft.com/office/drawing/2014/main" id="{9FD5FE6F-1B6D-41DC-8E6B-CAB212F62441}"/>
                </a:ext>
              </a:extLst>
            </p:cNvPr>
            <p:cNvSpPr/>
            <p:nvPr/>
          </p:nvSpPr>
          <p:spPr>
            <a:xfrm>
              <a:off x="6256283" y="3665753"/>
              <a:ext cx="4159005" cy="2612534"/>
            </a:xfrm>
            <a:custGeom>
              <a:avLst/>
              <a:gdLst>
                <a:gd name="connsiteX0" fmla="*/ 0 w 4159005"/>
                <a:gd name="connsiteY0" fmla="*/ 261253 h 2612534"/>
                <a:gd name="connsiteX1" fmla="*/ 261253 w 4159005"/>
                <a:gd name="connsiteY1" fmla="*/ 0 h 2612534"/>
                <a:gd name="connsiteX2" fmla="*/ 3897752 w 4159005"/>
                <a:gd name="connsiteY2" fmla="*/ 0 h 2612534"/>
                <a:gd name="connsiteX3" fmla="*/ 4159005 w 4159005"/>
                <a:gd name="connsiteY3" fmla="*/ 261253 h 2612534"/>
                <a:gd name="connsiteX4" fmla="*/ 4159005 w 4159005"/>
                <a:gd name="connsiteY4" fmla="*/ 2351281 h 2612534"/>
                <a:gd name="connsiteX5" fmla="*/ 3897752 w 4159005"/>
                <a:gd name="connsiteY5" fmla="*/ 2612534 h 2612534"/>
                <a:gd name="connsiteX6" fmla="*/ 261253 w 4159005"/>
                <a:gd name="connsiteY6" fmla="*/ 2612534 h 2612534"/>
                <a:gd name="connsiteX7" fmla="*/ 0 w 4159005"/>
                <a:gd name="connsiteY7" fmla="*/ 2351281 h 2612534"/>
                <a:gd name="connsiteX8" fmla="*/ 0 w 4159005"/>
                <a:gd name="connsiteY8" fmla="*/ 261253 h 261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9005" h="2612534">
                  <a:moveTo>
                    <a:pt x="0" y="261253"/>
                  </a:moveTo>
                  <a:cubicBezTo>
                    <a:pt x="0" y="116967"/>
                    <a:pt x="116967" y="0"/>
                    <a:pt x="261253" y="0"/>
                  </a:cubicBezTo>
                  <a:lnTo>
                    <a:pt x="3897752" y="0"/>
                  </a:lnTo>
                  <a:cubicBezTo>
                    <a:pt x="4042038" y="0"/>
                    <a:pt x="4159005" y="116967"/>
                    <a:pt x="4159005" y="261253"/>
                  </a:cubicBezTo>
                  <a:lnTo>
                    <a:pt x="4159005" y="2351281"/>
                  </a:lnTo>
                  <a:cubicBezTo>
                    <a:pt x="4159005" y="2495567"/>
                    <a:pt x="4042038" y="2612534"/>
                    <a:pt x="3897752" y="2612534"/>
                  </a:cubicBezTo>
                  <a:lnTo>
                    <a:pt x="261253" y="2612534"/>
                  </a:lnTo>
                  <a:cubicBezTo>
                    <a:pt x="116967" y="2612534"/>
                    <a:pt x="0" y="2495567"/>
                    <a:pt x="0" y="2351281"/>
                  </a:cubicBezTo>
                  <a:lnTo>
                    <a:pt x="0" y="261253"/>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935454" numCol="1" spcCol="1270" anchor="ctr" anchorCtr="0">
              <a:noAutofit/>
            </a:bodyPr>
            <a:lstStyle/>
            <a:p>
              <a:pPr marL="0" lvl="0" indent="0" algn="ctr" defTabSz="1244600">
                <a:lnSpc>
                  <a:spcPct val="90000"/>
                </a:lnSpc>
                <a:spcBef>
                  <a:spcPct val="0"/>
                </a:spcBef>
                <a:spcAft>
                  <a:spcPct val="35000"/>
                </a:spcAft>
                <a:buNone/>
              </a:pPr>
              <a:r>
                <a:rPr lang="en-US" sz="2800" b="1" kern="1200"/>
                <a:t>T</a:t>
              </a:r>
              <a:r>
                <a:rPr lang="en-US" sz="2800" kern="1200"/>
                <a:t>hreats</a:t>
              </a:r>
              <a:endParaRPr lang="da-DK" sz="3600" kern="1200"/>
            </a:p>
          </p:txBody>
        </p:sp>
        <p:sp>
          <p:nvSpPr>
            <p:cNvPr id="13" name="Freeform: Shape 12">
              <a:extLst>
                <a:ext uri="{FF2B5EF4-FFF2-40B4-BE49-F238E27FC236}">
                  <a16:creationId xmlns:a16="http://schemas.microsoft.com/office/drawing/2014/main" id="{670A77DB-3103-494B-B209-7DB31B1F4760}"/>
                </a:ext>
              </a:extLst>
            </p:cNvPr>
            <p:cNvSpPr/>
            <p:nvPr/>
          </p:nvSpPr>
          <p:spPr>
            <a:xfrm>
              <a:off x="1776706" y="3665753"/>
              <a:ext cx="4159005" cy="2612534"/>
            </a:xfrm>
            <a:custGeom>
              <a:avLst/>
              <a:gdLst>
                <a:gd name="connsiteX0" fmla="*/ 0 w 4159005"/>
                <a:gd name="connsiteY0" fmla="*/ 261253 h 2612534"/>
                <a:gd name="connsiteX1" fmla="*/ 261253 w 4159005"/>
                <a:gd name="connsiteY1" fmla="*/ 0 h 2612534"/>
                <a:gd name="connsiteX2" fmla="*/ 3897752 w 4159005"/>
                <a:gd name="connsiteY2" fmla="*/ 0 h 2612534"/>
                <a:gd name="connsiteX3" fmla="*/ 4159005 w 4159005"/>
                <a:gd name="connsiteY3" fmla="*/ 261253 h 2612534"/>
                <a:gd name="connsiteX4" fmla="*/ 4159005 w 4159005"/>
                <a:gd name="connsiteY4" fmla="*/ 2351281 h 2612534"/>
                <a:gd name="connsiteX5" fmla="*/ 3897752 w 4159005"/>
                <a:gd name="connsiteY5" fmla="*/ 2612534 h 2612534"/>
                <a:gd name="connsiteX6" fmla="*/ 261253 w 4159005"/>
                <a:gd name="connsiteY6" fmla="*/ 2612534 h 2612534"/>
                <a:gd name="connsiteX7" fmla="*/ 0 w 4159005"/>
                <a:gd name="connsiteY7" fmla="*/ 2351281 h 2612534"/>
                <a:gd name="connsiteX8" fmla="*/ 0 w 4159005"/>
                <a:gd name="connsiteY8" fmla="*/ 261253 h 261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9005" h="2612534">
                  <a:moveTo>
                    <a:pt x="0" y="261253"/>
                  </a:moveTo>
                  <a:cubicBezTo>
                    <a:pt x="0" y="116967"/>
                    <a:pt x="116967" y="0"/>
                    <a:pt x="261253" y="0"/>
                  </a:cubicBezTo>
                  <a:lnTo>
                    <a:pt x="3897752" y="0"/>
                  </a:lnTo>
                  <a:cubicBezTo>
                    <a:pt x="4042038" y="0"/>
                    <a:pt x="4159005" y="116967"/>
                    <a:pt x="4159005" y="261253"/>
                  </a:cubicBezTo>
                  <a:lnTo>
                    <a:pt x="4159005" y="2351281"/>
                  </a:lnTo>
                  <a:cubicBezTo>
                    <a:pt x="4159005" y="2495567"/>
                    <a:pt x="4042038" y="2612534"/>
                    <a:pt x="3897752" y="2612534"/>
                  </a:cubicBezTo>
                  <a:lnTo>
                    <a:pt x="261253" y="2612534"/>
                  </a:lnTo>
                  <a:cubicBezTo>
                    <a:pt x="116967" y="2612534"/>
                    <a:pt x="0" y="2495567"/>
                    <a:pt x="0" y="2351281"/>
                  </a:cubicBezTo>
                  <a:lnTo>
                    <a:pt x="0" y="261253"/>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1920214" numCol="1" spcCol="1270" anchor="ctr" anchorCtr="0">
              <a:noAutofit/>
            </a:bodyPr>
            <a:lstStyle/>
            <a:p>
              <a:pPr marL="0" lvl="0" indent="0" algn="ctr" defTabSz="1066800">
                <a:lnSpc>
                  <a:spcPct val="90000"/>
                </a:lnSpc>
                <a:spcBef>
                  <a:spcPct val="0"/>
                </a:spcBef>
                <a:spcAft>
                  <a:spcPct val="35000"/>
                </a:spcAft>
                <a:buNone/>
              </a:pPr>
              <a:r>
                <a:rPr lang="en-US" sz="2400" b="1" kern="1200"/>
                <a:t>O</a:t>
              </a:r>
              <a:r>
                <a:rPr lang="en-US" sz="2400" kern="1200"/>
                <a:t>pportunities/solutions</a:t>
              </a:r>
              <a:endParaRPr lang="da-DK" sz="3600" kern="1200"/>
            </a:p>
          </p:txBody>
        </p:sp>
        <p:sp>
          <p:nvSpPr>
            <p:cNvPr id="14" name="Freeform: Shape 13">
              <a:extLst>
                <a:ext uri="{FF2B5EF4-FFF2-40B4-BE49-F238E27FC236}">
                  <a16:creationId xmlns:a16="http://schemas.microsoft.com/office/drawing/2014/main" id="{6A0E81E0-C8C3-4C47-9C40-1401D8C7652F}"/>
                </a:ext>
              </a:extLst>
            </p:cNvPr>
            <p:cNvSpPr/>
            <p:nvPr/>
          </p:nvSpPr>
          <p:spPr>
            <a:xfrm>
              <a:off x="6667860" y="4440073"/>
              <a:ext cx="3327204" cy="787714"/>
            </a:xfrm>
            <a:custGeom>
              <a:avLst/>
              <a:gdLst>
                <a:gd name="connsiteX0" fmla="*/ 0 w 3327204"/>
                <a:gd name="connsiteY0" fmla="*/ 78771 h 787714"/>
                <a:gd name="connsiteX1" fmla="*/ 78771 w 3327204"/>
                <a:gd name="connsiteY1" fmla="*/ 0 h 787714"/>
                <a:gd name="connsiteX2" fmla="*/ 3248433 w 3327204"/>
                <a:gd name="connsiteY2" fmla="*/ 0 h 787714"/>
                <a:gd name="connsiteX3" fmla="*/ 3327204 w 3327204"/>
                <a:gd name="connsiteY3" fmla="*/ 78771 h 787714"/>
                <a:gd name="connsiteX4" fmla="*/ 3327204 w 3327204"/>
                <a:gd name="connsiteY4" fmla="*/ 708943 h 787714"/>
                <a:gd name="connsiteX5" fmla="*/ 3248433 w 3327204"/>
                <a:gd name="connsiteY5" fmla="*/ 787714 h 787714"/>
                <a:gd name="connsiteX6" fmla="*/ 78771 w 3327204"/>
                <a:gd name="connsiteY6" fmla="*/ 787714 h 787714"/>
                <a:gd name="connsiteX7" fmla="*/ 0 w 3327204"/>
                <a:gd name="connsiteY7" fmla="*/ 708943 h 787714"/>
                <a:gd name="connsiteX8" fmla="*/ 0 w 3327204"/>
                <a:gd name="connsiteY8" fmla="*/ 78771 h 78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204" h="787714">
                  <a:moveTo>
                    <a:pt x="0" y="78771"/>
                  </a:moveTo>
                  <a:cubicBezTo>
                    <a:pt x="0" y="35267"/>
                    <a:pt x="35267" y="0"/>
                    <a:pt x="78771" y="0"/>
                  </a:cubicBezTo>
                  <a:lnTo>
                    <a:pt x="3248433" y="0"/>
                  </a:lnTo>
                  <a:cubicBezTo>
                    <a:pt x="3291937" y="0"/>
                    <a:pt x="3327204" y="35267"/>
                    <a:pt x="3327204" y="78771"/>
                  </a:cubicBezTo>
                  <a:lnTo>
                    <a:pt x="3327204" y="708943"/>
                  </a:lnTo>
                  <a:cubicBezTo>
                    <a:pt x="3327204" y="752447"/>
                    <a:pt x="3291937" y="787714"/>
                    <a:pt x="3248433" y="787714"/>
                  </a:cubicBezTo>
                  <a:lnTo>
                    <a:pt x="78771" y="787714"/>
                  </a:lnTo>
                  <a:cubicBezTo>
                    <a:pt x="35267" y="787714"/>
                    <a:pt x="0" y="752447"/>
                    <a:pt x="0" y="708943"/>
                  </a:cubicBezTo>
                  <a:lnTo>
                    <a:pt x="0" y="7877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951" tIns="64981" rIns="78951" bIns="64981" numCol="1" spcCol="1270" anchor="ctr" anchorCtr="0">
              <a:noAutofit/>
            </a:bodyPr>
            <a:lstStyle/>
            <a:p>
              <a:pPr marL="0" lvl="0" indent="0" algn="ctr" defTabSz="977900">
                <a:lnSpc>
                  <a:spcPct val="90000"/>
                </a:lnSpc>
                <a:spcBef>
                  <a:spcPct val="0"/>
                </a:spcBef>
                <a:spcAft>
                  <a:spcPct val="35000"/>
                </a:spcAft>
                <a:buNone/>
              </a:pPr>
              <a:r>
                <a:rPr lang="en-US" sz="2200" kern="1200"/>
                <a:t>Lack of interest/time from researchers</a:t>
              </a:r>
              <a:endParaRPr lang="da-DK" sz="2200" kern="1200"/>
            </a:p>
          </p:txBody>
        </p:sp>
        <p:sp>
          <p:nvSpPr>
            <p:cNvPr id="15" name="Freeform: Shape 14">
              <a:extLst>
                <a:ext uri="{FF2B5EF4-FFF2-40B4-BE49-F238E27FC236}">
                  <a16:creationId xmlns:a16="http://schemas.microsoft.com/office/drawing/2014/main" id="{D84B10E0-E948-4C00-BF09-89618B4FA880}"/>
                </a:ext>
              </a:extLst>
            </p:cNvPr>
            <p:cNvSpPr/>
            <p:nvPr/>
          </p:nvSpPr>
          <p:spPr>
            <a:xfrm>
              <a:off x="6667860" y="5329982"/>
              <a:ext cx="3327204" cy="787714"/>
            </a:xfrm>
            <a:custGeom>
              <a:avLst/>
              <a:gdLst>
                <a:gd name="connsiteX0" fmla="*/ 0 w 3327204"/>
                <a:gd name="connsiteY0" fmla="*/ 78771 h 787714"/>
                <a:gd name="connsiteX1" fmla="*/ 78771 w 3327204"/>
                <a:gd name="connsiteY1" fmla="*/ 0 h 787714"/>
                <a:gd name="connsiteX2" fmla="*/ 3248433 w 3327204"/>
                <a:gd name="connsiteY2" fmla="*/ 0 h 787714"/>
                <a:gd name="connsiteX3" fmla="*/ 3327204 w 3327204"/>
                <a:gd name="connsiteY3" fmla="*/ 78771 h 787714"/>
                <a:gd name="connsiteX4" fmla="*/ 3327204 w 3327204"/>
                <a:gd name="connsiteY4" fmla="*/ 708943 h 787714"/>
                <a:gd name="connsiteX5" fmla="*/ 3248433 w 3327204"/>
                <a:gd name="connsiteY5" fmla="*/ 787714 h 787714"/>
                <a:gd name="connsiteX6" fmla="*/ 78771 w 3327204"/>
                <a:gd name="connsiteY6" fmla="*/ 787714 h 787714"/>
                <a:gd name="connsiteX7" fmla="*/ 0 w 3327204"/>
                <a:gd name="connsiteY7" fmla="*/ 708943 h 787714"/>
                <a:gd name="connsiteX8" fmla="*/ 0 w 3327204"/>
                <a:gd name="connsiteY8" fmla="*/ 78771 h 78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204" h="787714">
                  <a:moveTo>
                    <a:pt x="0" y="78771"/>
                  </a:moveTo>
                  <a:cubicBezTo>
                    <a:pt x="0" y="35267"/>
                    <a:pt x="35267" y="0"/>
                    <a:pt x="78771" y="0"/>
                  </a:cubicBezTo>
                  <a:lnTo>
                    <a:pt x="3248433" y="0"/>
                  </a:lnTo>
                  <a:cubicBezTo>
                    <a:pt x="3291937" y="0"/>
                    <a:pt x="3327204" y="35267"/>
                    <a:pt x="3327204" y="78771"/>
                  </a:cubicBezTo>
                  <a:lnTo>
                    <a:pt x="3327204" y="708943"/>
                  </a:lnTo>
                  <a:cubicBezTo>
                    <a:pt x="3327204" y="752447"/>
                    <a:pt x="3291937" y="787714"/>
                    <a:pt x="3248433" y="787714"/>
                  </a:cubicBezTo>
                  <a:lnTo>
                    <a:pt x="78771" y="787714"/>
                  </a:lnTo>
                  <a:cubicBezTo>
                    <a:pt x="35267" y="787714"/>
                    <a:pt x="0" y="752447"/>
                    <a:pt x="0" y="708943"/>
                  </a:cubicBezTo>
                  <a:lnTo>
                    <a:pt x="0" y="7877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951" tIns="64981" rIns="78951" bIns="64981" numCol="1" spcCol="1270" anchor="ctr" anchorCtr="0">
              <a:noAutofit/>
            </a:bodyPr>
            <a:lstStyle/>
            <a:p>
              <a:pPr marL="0" lvl="0" indent="0" algn="ctr" defTabSz="977900">
                <a:lnSpc>
                  <a:spcPct val="90000"/>
                </a:lnSpc>
                <a:spcBef>
                  <a:spcPct val="0"/>
                </a:spcBef>
                <a:spcAft>
                  <a:spcPct val="35000"/>
                </a:spcAft>
                <a:buNone/>
              </a:pPr>
              <a:r>
                <a:rPr lang="en-US" sz="2200" kern="1200"/>
                <a:t>Resistance to change</a:t>
              </a:r>
              <a:endParaRPr lang="da-DK" sz="2200" kern="1200"/>
            </a:p>
          </p:txBody>
        </p:sp>
        <p:sp>
          <p:nvSpPr>
            <p:cNvPr id="17" name="Freeform: Shape 16">
              <a:extLst>
                <a:ext uri="{FF2B5EF4-FFF2-40B4-BE49-F238E27FC236}">
                  <a16:creationId xmlns:a16="http://schemas.microsoft.com/office/drawing/2014/main" id="{F49F132D-2CD1-4B3F-99AB-66E7CE9D3069}"/>
                </a:ext>
              </a:extLst>
            </p:cNvPr>
            <p:cNvSpPr/>
            <p:nvPr/>
          </p:nvSpPr>
          <p:spPr>
            <a:xfrm>
              <a:off x="2192606" y="4408198"/>
              <a:ext cx="3327204" cy="787714"/>
            </a:xfrm>
            <a:custGeom>
              <a:avLst/>
              <a:gdLst>
                <a:gd name="connsiteX0" fmla="*/ 0 w 3327204"/>
                <a:gd name="connsiteY0" fmla="*/ 78771 h 787714"/>
                <a:gd name="connsiteX1" fmla="*/ 78771 w 3327204"/>
                <a:gd name="connsiteY1" fmla="*/ 0 h 787714"/>
                <a:gd name="connsiteX2" fmla="*/ 3248433 w 3327204"/>
                <a:gd name="connsiteY2" fmla="*/ 0 h 787714"/>
                <a:gd name="connsiteX3" fmla="*/ 3327204 w 3327204"/>
                <a:gd name="connsiteY3" fmla="*/ 78771 h 787714"/>
                <a:gd name="connsiteX4" fmla="*/ 3327204 w 3327204"/>
                <a:gd name="connsiteY4" fmla="*/ 708943 h 787714"/>
                <a:gd name="connsiteX5" fmla="*/ 3248433 w 3327204"/>
                <a:gd name="connsiteY5" fmla="*/ 787714 h 787714"/>
                <a:gd name="connsiteX6" fmla="*/ 78771 w 3327204"/>
                <a:gd name="connsiteY6" fmla="*/ 787714 h 787714"/>
                <a:gd name="connsiteX7" fmla="*/ 0 w 3327204"/>
                <a:gd name="connsiteY7" fmla="*/ 708943 h 787714"/>
                <a:gd name="connsiteX8" fmla="*/ 0 w 3327204"/>
                <a:gd name="connsiteY8" fmla="*/ 78771 h 78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204" h="787714">
                  <a:moveTo>
                    <a:pt x="0" y="78771"/>
                  </a:moveTo>
                  <a:cubicBezTo>
                    <a:pt x="0" y="35267"/>
                    <a:pt x="35267" y="0"/>
                    <a:pt x="78771" y="0"/>
                  </a:cubicBezTo>
                  <a:lnTo>
                    <a:pt x="3248433" y="0"/>
                  </a:lnTo>
                  <a:cubicBezTo>
                    <a:pt x="3291937" y="0"/>
                    <a:pt x="3327204" y="35267"/>
                    <a:pt x="3327204" y="78771"/>
                  </a:cubicBezTo>
                  <a:lnTo>
                    <a:pt x="3327204" y="708943"/>
                  </a:lnTo>
                  <a:cubicBezTo>
                    <a:pt x="3327204" y="752447"/>
                    <a:pt x="3291937" y="787714"/>
                    <a:pt x="3248433" y="787714"/>
                  </a:cubicBezTo>
                  <a:lnTo>
                    <a:pt x="78771" y="787714"/>
                  </a:lnTo>
                  <a:cubicBezTo>
                    <a:pt x="35267" y="787714"/>
                    <a:pt x="0" y="752447"/>
                    <a:pt x="0" y="708943"/>
                  </a:cubicBezTo>
                  <a:lnTo>
                    <a:pt x="0" y="7877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471" tIns="42121" rIns="48471" bIns="42121" numCol="1" spcCol="1270" anchor="ctr" anchorCtr="0">
              <a:noAutofit/>
            </a:bodyPr>
            <a:lstStyle/>
            <a:p>
              <a:pPr marL="0" lvl="0" indent="0" algn="l" defTabSz="444500">
                <a:lnSpc>
                  <a:spcPct val="90000"/>
                </a:lnSpc>
                <a:spcBef>
                  <a:spcPct val="0"/>
                </a:spcBef>
                <a:spcAft>
                  <a:spcPct val="35000"/>
                </a:spcAft>
                <a:buFont typeface="Wingdings" panose="05000000000000000000" pitchFamily="2" charset="2"/>
                <a:buNone/>
              </a:pPr>
              <a:r>
                <a:rPr lang="en-US" sz="1000" kern="1200"/>
                <a:t>Use effective and clear messaging about events and involvement</a:t>
              </a:r>
            </a:p>
            <a:p>
              <a:pPr marL="0" lvl="0" indent="0" algn="l" defTabSz="444500">
                <a:lnSpc>
                  <a:spcPct val="90000"/>
                </a:lnSpc>
                <a:spcBef>
                  <a:spcPct val="0"/>
                </a:spcBef>
                <a:spcAft>
                  <a:spcPct val="35000"/>
                </a:spcAft>
                <a:buFont typeface="Wingdings" panose="05000000000000000000" pitchFamily="2" charset="2"/>
                <a:buNone/>
              </a:pPr>
              <a:r>
                <a:rPr lang="en-US" sz="1000" kern="1200"/>
                <a:t>Address researchers individually, stressing what they can contribute and what they can gain</a:t>
              </a:r>
              <a:endParaRPr lang="da-DK" sz="1000" kern="1200"/>
            </a:p>
          </p:txBody>
        </p:sp>
        <p:sp>
          <p:nvSpPr>
            <p:cNvPr id="18" name="Freeform: Shape 17">
              <a:extLst>
                <a:ext uri="{FF2B5EF4-FFF2-40B4-BE49-F238E27FC236}">
                  <a16:creationId xmlns:a16="http://schemas.microsoft.com/office/drawing/2014/main" id="{C0ECD02D-60E2-4825-B036-0A4482371C17}"/>
                </a:ext>
              </a:extLst>
            </p:cNvPr>
            <p:cNvSpPr/>
            <p:nvPr/>
          </p:nvSpPr>
          <p:spPr>
            <a:xfrm>
              <a:off x="2192606" y="5300932"/>
              <a:ext cx="3327204" cy="787714"/>
            </a:xfrm>
            <a:custGeom>
              <a:avLst/>
              <a:gdLst>
                <a:gd name="connsiteX0" fmla="*/ 0 w 3327204"/>
                <a:gd name="connsiteY0" fmla="*/ 78771 h 787714"/>
                <a:gd name="connsiteX1" fmla="*/ 78771 w 3327204"/>
                <a:gd name="connsiteY1" fmla="*/ 0 h 787714"/>
                <a:gd name="connsiteX2" fmla="*/ 3248433 w 3327204"/>
                <a:gd name="connsiteY2" fmla="*/ 0 h 787714"/>
                <a:gd name="connsiteX3" fmla="*/ 3327204 w 3327204"/>
                <a:gd name="connsiteY3" fmla="*/ 78771 h 787714"/>
                <a:gd name="connsiteX4" fmla="*/ 3327204 w 3327204"/>
                <a:gd name="connsiteY4" fmla="*/ 708943 h 787714"/>
                <a:gd name="connsiteX5" fmla="*/ 3248433 w 3327204"/>
                <a:gd name="connsiteY5" fmla="*/ 787714 h 787714"/>
                <a:gd name="connsiteX6" fmla="*/ 78771 w 3327204"/>
                <a:gd name="connsiteY6" fmla="*/ 787714 h 787714"/>
                <a:gd name="connsiteX7" fmla="*/ 0 w 3327204"/>
                <a:gd name="connsiteY7" fmla="*/ 708943 h 787714"/>
                <a:gd name="connsiteX8" fmla="*/ 0 w 3327204"/>
                <a:gd name="connsiteY8" fmla="*/ 78771 h 78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204" h="787714">
                  <a:moveTo>
                    <a:pt x="0" y="78771"/>
                  </a:moveTo>
                  <a:cubicBezTo>
                    <a:pt x="0" y="35267"/>
                    <a:pt x="35267" y="0"/>
                    <a:pt x="78771" y="0"/>
                  </a:cubicBezTo>
                  <a:lnTo>
                    <a:pt x="3248433" y="0"/>
                  </a:lnTo>
                  <a:cubicBezTo>
                    <a:pt x="3291937" y="0"/>
                    <a:pt x="3327204" y="35267"/>
                    <a:pt x="3327204" y="78771"/>
                  </a:cubicBezTo>
                  <a:lnTo>
                    <a:pt x="3327204" y="708943"/>
                  </a:lnTo>
                  <a:cubicBezTo>
                    <a:pt x="3327204" y="752447"/>
                    <a:pt x="3291937" y="787714"/>
                    <a:pt x="3248433" y="787714"/>
                  </a:cubicBezTo>
                  <a:lnTo>
                    <a:pt x="78771" y="787714"/>
                  </a:lnTo>
                  <a:cubicBezTo>
                    <a:pt x="35267" y="787714"/>
                    <a:pt x="0" y="752447"/>
                    <a:pt x="0" y="708943"/>
                  </a:cubicBezTo>
                  <a:lnTo>
                    <a:pt x="0" y="7877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471" tIns="42121" rIns="48471" bIns="42121" numCol="1" spcCol="1270" anchor="ctr" anchorCtr="0">
              <a:noAutofit/>
            </a:bodyPr>
            <a:lstStyle/>
            <a:p>
              <a:pPr marL="0" lvl="0" indent="0" algn="l" defTabSz="444500">
                <a:lnSpc>
                  <a:spcPct val="90000"/>
                </a:lnSpc>
                <a:spcBef>
                  <a:spcPct val="0"/>
                </a:spcBef>
                <a:spcAft>
                  <a:spcPct val="35000"/>
                </a:spcAft>
                <a:buNone/>
              </a:pPr>
              <a:r>
                <a:rPr lang="en-US" sz="1000" kern="1200"/>
                <a:t>Importance of framing training sessions /events</a:t>
              </a:r>
              <a:br>
                <a:rPr lang="en-US" sz="1000" kern="1200"/>
              </a:br>
              <a:r>
                <a:rPr lang="en-US" sz="1000" kern="1200"/>
                <a:t>→ always address the best in people</a:t>
              </a:r>
              <a:endParaRPr lang="da-DK" sz="1000" kern="1200"/>
            </a:p>
          </p:txBody>
        </p:sp>
      </p:grpSp>
      <p:sp>
        <p:nvSpPr>
          <p:cNvPr id="7" name="Text Placeholder 4">
            <a:extLst>
              <a:ext uri="{FF2B5EF4-FFF2-40B4-BE49-F238E27FC236}">
                <a16:creationId xmlns:a16="http://schemas.microsoft.com/office/drawing/2014/main" id="{3DA1BC0A-9C4D-442F-BA8D-02B00F1CA80B}"/>
              </a:ext>
            </a:extLst>
          </p:cNvPr>
          <p:cNvSpPr txBox="1">
            <a:spLocks/>
          </p:cNvSpPr>
          <p:nvPr/>
        </p:nvSpPr>
        <p:spPr>
          <a:xfrm>
            <a:off x="10600841" y="3429000"/>
            <a:ext cx="1529166" cy="4222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Challenges</a:t>
            </a:r>
          </a:p>
        </p:txBody>
      </p:sp>
      <p:cxnSp>
        <p:nvCxnSpPr>
          <p:cNvPr id="8" name="Straight Arrow Connector 7">
            <a:extLst>
              <a:ext uri="{FF2B5EF4-FFF2-40B4-BE49-F238E27FC236}">
                <a16:creationId xmlns:a16="http://schemas.microsoft.com/office/drawing/2014/main" id="{31160F6E-9535-4569-B5C5-36AD15C76232}"/>
              </a:ext>
            </a:extLst>
          </p:cNvPr>
          <p:cNvCxnSpPr>
            <a:cxnSpLocks/>
          </p:cNvCxnSpPr>
          <p:nvPr/>
        </p:nvCxnSpPr>
        <p:spPr>
          <a:xfrm>
            <a:off x="10143641" y="1410346"/>
            <a:ext cx="1053884" cy="19605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500FF55-0B81-426A-A3C3-5B257E162704}"/>
              </a:ext>
            </a:extLst>
          </p:cNvPr>
          <p:cNvCxnSpPr>
            <a:cxnSpLocks/>
          </p:cNvCxnSpPr>
          <p:nvPr/>
        </p:nvCxnSpPr>
        <p:spPr>
          <a:xfrm flipV="1">
            <a:off x="10197885" y="3851275"/>
            <a:ext cx="999640" cy="141814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801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F8F818-26B4-67B8-3FB9-0EB974C795DB}"/>
              </a:ext>
            </a:extLst>
          </p:cNvPr>
          <p:cNvSpPr>
            <a:spLocks noGrp="1"/>
          </p:cNvSpPr>
          <p:nvPr>
            <p:ph type="body" sz="quarter" idx="10"/>
          </p:nvPr>
        </p:nvSpPr>
        <p:spPr>
          <a:xfrm>
            <a:off x="1109661" y="5029636"/>
            <a:ext cx="4149759" cy="398012"/>
          </a:xfrm>
        </p:spPr>
        <p:txBody>
          <a:bodyPr/>
          <a:lstStyle/>
          <a:p>
            <a:r>
              <a:rPr lang="en-US" dirty="0"/>
              <a:t>Training module TTT 1.3.2: </a:t>
            </a:r>
          </a:p>
          <a:p>
            <a:r>
              <a:rPr lang="en-US" dirty="0"/>
              <a:t>Interactive session</a:t>
            </a:r>
            <a:endParaRPr lang="da-DK" dirty="0"/>
          </a:p>
        </p:txBody>
      </p:sp>
      <p:sp>
        <p:nvSpPr>
          <p:cNvPr id="5" name="Text Placeholder 4">
            <a:extLst>
              <a:ext uri="{FF2B5EF4-FFF2-40B4-BE49-F238E27FC236}">
                <a16:creationId xmlns:a16="http://schemas.microsoft.com/office/drawing/2014/main" id="{051D9654-30A8-597A-FA70-3EAB70EF76F7}"/>
              </a:ext>
            </a:extLst>
          </p:cNvPr>
          <p:cNvSpPr>
            <a:spLocks noGrp="1"/>
          </p:cNvSpPr>
          <p:nvPr>
            <p:ph type="body" sz="quarter" idx="12"/>
          </p:nvPr>
        </p:nvSpPr>
        <p:spPr>
          <a:xfrm>
            <a:off x="1109661" y="2059966"/>
            <a:ext cx="5120315" cy="1755356"/>
          </a:xfrm>
        </p:spPr>
        <p:txBody>
          <a:bodyPr/>
          <a:lstStyle/>
          <a:p>
            <a:r>
              <a:rPr lang="en-US" dirty="0"/>
              <a:t>Identifying challenges and solutions to implementing training</a:t>
            </a:r>
            <a:endParaRPr lang="da-DK" dirty="0"/>
          </a:p>
        </p:txBody>
      </p:sp>
    </p:spTree>
    <p:extLst>
      <p:ext uri="{BB962C8B-B14F-4D97-AF65-F5344CB8AC3E}">
        <p14:creationId xmlns:p14="http://schemas.microsoft.com/office/powerpoint/2010/main" val="2897375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Interactive session: Identifying challenges and solutions to implementing training</a:t>
            </a:r>
            <a:endParaRPr lang="en-GB" dirty="0"/>
          </a:p>
        </p:txBody>
      </p:sp>
      <p:graphicFrame>
        <p:nvGraphicFramePr>
          <p:cNvPr id="8" name="Table 7">
            <a:extLst>
              <a:ext uri="{FF2B5EF4-FFF2-40B4-BE49-F238E27FC236}">
                <a16:creationId xmlns:a16="http://schemas.microsoft.com/office/drawing/2014/main" id="{16C8E472-78C2-2CEB-7328-0D65B0A01A5C}"/>
              </a:ext>
            </a:extLst>
          </p:cNvPr>
          <p:cNvGraphicFramePr>
            <a:graphicFrameLocks noGrp="1"/>
          </p:cNvGraphicFramePr>
          <p:nvPr>
            <p:extLst>
              <p:ext uri="{D42A27DB-BD31-4B8C-83A1-F6EECF244321}">
                <p14:modId xmlns:p14="http://schemas.microsoft.com/office/powerpoint/2010/main" val="255576470"/>
              </p:ext>
            </p:extLst>
          </p:nvPr>
        </p:nvGraphicFramePr>
        <p:xfrm>
          <a:off x="894272" y="1391225"/>
          <a:ext cx="10403456" cy="4215548"/>
        </p:xfrm>
        <a:graphic>
          <a:graphicData uri="http://schemas.openxmlformats.org/drawingml/2006/table">
            <a:tbl>
              <a:tblPr firstRow="1" firstCol="1" bandRow="1">
                <a:tableStyleId>{5C22544A-7EE6-4342-B048-85BDC9FD1C3A}</a:tableStyleId>
              </a:tblPr>
              <a:tblGrid>
                <a:gridCol w="1944425">
                  <a:extLst>
                    <a:ext uri="{9D8B030D-6E8A-4147-A177-3AD203B41FA5}">
                      <a16:colId xmlns:a16="http://schemas.microsoft.com/office/drawing/2014/main" val="2087581959"/>
                    </a:ext>
                  </a:extLst>
                </a:gridCol>
                <a:gridCol w="8459031">
                  <a:extLst>
                    <a:ext uri="{9D8B030D-6E8A-4147-A177-3AD203B41FA5}">
                      <a16:colId xmlns:a16="http://schemas.microsoft.com/office/drawing/2014/main" val="631556201"/>
                    </a:ext>
                  </a:extLst>
                </a:gridCol>
              </a:tblGrid>
              <a:tr h="332025">
                <a:tc>
                  <a:txBody>
                    <a:bodyPr/>
                    <a:lstStyle/>
                    <a:p>
                      <a:r>
                        <a:rPr lang="da-DK" sz="1400">
                          <a:effectLst/>
                        </a:rPr>
                        <a:t>Program</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da-DK" sz="1400">
                          <a:effectLst/>
                        </a:rPr>
                        <a:t>Task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4048619457"/>
                  </a:ext>
                </a:extLst>
              </a:tr>
              <a:tr h="841645">
                <a:tc>
                  <a:txBody>
                    <a:bodyPr/>
                    <a:lstStyle/>
                    <a:p>
                      <a:r>
                        <a:rPr lang="en-US" sz="1400" dirty="0">
                          <a:effectLst/>
                        </a:rPr>
                        <a:t>Group discussion: SWOT for training </a:t>
                      </a:r>
                      <a:r>
                        <a:rPr lang="en-US" sz="1400" i="1" dirty="0">
                          <a:effectLst/>
                        </a:rPr>
                        <a:t>implementation</a:t>
                      </a:r>
                      <a:endParaRPr lang="da-DK" sz="1400" i="1"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discuss the possible Strengths, Weaknesses, Opportunities and Threats (SWOT) to their training </a:t>
                      </a:r>
                      <a:r>
                        <a:rPr lang="en-US" sz="1400" i="1" dirty="0">
                          <a:effectLst/>
                        </a:rPr>
                        <a:t>implementation</a:t>
                      </a:r>
                      <a:r>
                        <a:rPr lang="en-US" sz="1400" dirty="0">
                          <a:effectLst/>
                        </a:rPr>
                        <a:t> (before and during training) and note their findings on a flip-chart (or Miro board – template on next slide).</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676468317"/>
                  </a:ext>
                </a:extLst>
              </a:tr>
              <a:tr h="740116">
                <a:tc>
                  <a:txBody>
                    <a:bodyPr/>
                    <a:lstStyle/>
                    <a:p>
                      <a:r>
                        <a:rPr lang="en-US" sz="1400" dirty="0">
                          <a:effectLst/>
                        </a:rPr>
                        <a:t>Group discussion: SWOT for </a:t>
                      </a:r>
                      <a:r>
                        <a:rPr lang="en-US" sz="1400" i="1" dirty="0">
                          <a:effectLst/>
                        </a:rPr>
                        <a:t>embedding</a:t>
                      </a:r>
                      <a:r>
                        <a:rPr lang="en-US" sz="1400" dirty="0">
                          <a:effectLst/>
                        </a:rPr>
                        <a:t> training</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rPr>
                        <a:t>Participants discuss the possible Strengths, Weaknesses, Opportunities and Threats (SWOT) to </a:t>
                      </a:r>
                      <a:r>
                        <a:rPr lang="en-US" sz="1400" i="1" dirty="0">
                          <a:effectLst/>
                        </a:rPr>
                        <a:t>embedding</a:t>
                      </a:r>
                      <a:r>
                        <a:rPr lang="en-US" sz="1400" dirty="0">
                          <a:effectLst/>
                        </a:rPr>
                        <a:t> their training (after the training event), considering: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effectLst/>
                        </a:rPr>
                        <a:t>Will learnings be used? Why/why not?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effectLst/>
                        </a:rPr>
                        <a:t>What is likely to happen after the training event?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effectLst/>
                        </a:rPr>
                        <a:t>What could follow-ups look like / which follow-ups will be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rPr>
                        <a:t>Participants note their findings on a flip-chart (or Miro board).</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1869341490"/>
                  </a:ext>
                </a:extLst>
              </a:tr>
              <a:tr h="970802">
                <a:tc>
                  <a:txBody>
                    <a:bodyPr/>
                    <a:lstStyle/>
                    <a:p>
                      <a:r>
                        <a:rPr lang="en-US" sz="1400" dirty="0">
                          <a:effectLst/>
                        </a:rPr>
                        <a:t>Presentation and feedback</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or groups present their findings in a two-minute pitch, outlining main factors potentially influencing their implementation or embedding of the planned training. Presentations are followed by a feedback session, where peers and/or facilitators provide constructive comments, alternative perspectives, and possible new inputs.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36293155"/>
                  </a:ext>
                </a:extLst>
              </a:tr>
              <a:tr h="740116">
                <a:tc>
                  <a:txBody>
                    <a:bodyPr/>
                    <a:lstStyle/>
                    <a:p>
                      <a:r>
                        <a:rPr lang="en-US" sz="1400">
                          <a:effectLst/>
                        </a:rPr>
                        <a:t>Conclusion and reflection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The session concludes with participants reflecting on their learning experience. They consider how the SWOT could help them mitigate challenges (Weaknesses and Threats) through use of revealed solutions (Strengths and Opportunities).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180398932"/>
                  </a:ext>
                </a:extLst>
              </a:tr>
            </a:tbl>
          </a:graphicData>
        </a:graphic>
      </p:graphicFrame>
    </p:spTree>
    <p:extLst>
      <p:ext uri="{BB962C8B-B14F-4D97-AF65-F5344CB8AC3E}">
        <p14:creationId xmlns:p14="http://schemas.microsoft.com/office/powerpoint/2010/main" val="1270635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a:t>SWOT </a:t>
            </a:r>
            <a:r>
              <a:rPr lang="it-IT" sz="2400"/>
              <a:t>for </a:t>
            </a:r>
            <a:r>
              <a:rPr lang="it-IT" sz="2400" i="1"/>
              <a:t>implementing</a:t>
            </a:r>
            <a:r>
              <a:rPr lang="it-IT" sz="2400"/>
              <a:t> training</a:t>
            </a:r>
            <a:r>
              <a:rPr lang="it-IT" sz="2000"/>
              <a:t> (before/during training)</a:t>
            </a:r>
            <a:endParaRPr lang="it-IT"/>
          </a:p>
        </p:txBody>
      </p:sp>
      <p:graphicFrame>
        <p:nvGraphicFramePr>
          <p:cNvPr id="5" name="Diagram 4">
            <a:extLst>
              <a:ext uri="{FF2B5EF4-FFF2-40B4-BE49-F238E27FC236}">
                <a16:creationId xmlns:a16="http://schemas.microsoft.com/office/drawing/2014/main" id="{6409D0E2-42FE-486F-AD81-30EAF725DE7F}"/>
              </a:ext>
            </a:extLst>
          </p:cNvPr>
          <p:cNvGraphicFramePr/>
          <p:nvPr/>
        </p:nvGraphicFramePr>
        <p:xfrm>
          <a:off x="1776707" y="948199"/>
          <a:ext cx="8638583" cy="2612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a:extLst>
              <a:ext uri="{FF2B5EF4-FFF2-40B4-BE49-F238E27FC236}">
                <a16:creationId xmlns:a16="http://schemas.microsoft.com/office/drawing/2014/main" id="{EC8A4EFC-70A2-4881-878E-8ACD7A37B071}"/>
              </a:ext>
            </a:extLst>
          </p:cNvPr>
          <p:cNvGrpSpPr/>
          <p:nvPr/>
        </p:nvGrpSpPr>
        <p:grpSpPr>
          <a:xfrm>
            <a:off x="1776706" y="3665753"/>
            <a:ext cx="8638582" cy="2612534"/>
            <a:chOff x="1776706" y="3665753"/>
            <a:chExt cx="8638582" cy="2612534"/>
          </a:xfrm>
        </p:grpSpPr>
        <p:sp>
          <p:nvSpPr>
            <p:cNvPr id="16" name="Freeform: Shape 15">
              <a:extLst>
                <a:ext uri="{FF2B5EF4-FFF2-40B4-BE49-F238E27FC236}">
                  <a16:creationId xmlns:a16="http://schemas.microsoft.com/office/drawing/2014/main" id="{9FD5FE6F-1B6D-41DC-8E6B-CAB212F62441}"/>
                </a:ext>
              </a:extLst>
            </p:cNvPr>
            <p:cNvSpPr/>
            <p:nvPr/>
          </p:nvSpPr>
          <p:spPr>
            <a:xfrm>
              <a:off x="6256283" y="3665753"/>
              <a:ext cx="4159005" cy="2612534"/>
            </a:xfrm>
            <a:custGeom>
              <a:avLst/>
              <a:gdLst>
                <a:gd name="connsiteX0" fmla="*/ 0 w 4159005"/>
                <a:gd name="connsiteY0" fmla="*/ 261253 h 2612534"/>
                <a:gd name="connsiteX1" fmla="*/ 261253 w 4159005"/>
                <a:gd name="connsiteY1" fmla="*/ 0 h 2612534"/>
                <a:gd name="connsiteX2" fmla="*/ 3897752 w 4159005"/>
                <a:gd name="connsiteY2" fmla="*/ 0 h 2612534"/>
                <a:gd name="connsiteX3" fmla="*/ 4159005 w 4159005"/>
                <a:gd name="connsiteY3" fmla="*/ 261253 h 2612534"/>
                <a:gd name="connsiteX4" fmla="*/ 4159005 w 4159005"/>
                <a:gd name="connsiteY4" fmla="*/ 2351281 h 2612534"/>
                <a:gd name="connsiteX5" fmla="*/ 3897752 w 4159005"/>
                <a:gd name="connsiteY5" fmla="*/ 2612534 h 2612534"/>
                <a:gd name="connsiteX6" fmla="*/ 261253 w 4159005"/>
                <a:gd name="connsiteY6" fmla="*/ 2612534 h 2612534"/>
                <a:gd name="connsiteX7" fmla="*/ 0 w 4159005"/>
                <a:gd name="connsiteY7" fmla="*/ 2351281 h 2612534"/>
                <a:gd name="connsiteX8" fmla="*/ 0 w 4159005"/>
                <a:gd name="connsiteY8" fmla="*/ 261253 h 261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9005" h="2612534">
                  <a:moveTo>
                    <a:pt x="0" y="261253"/>
                  </a:moveTo>
                  <a:cubicBezTo>
                    <a:pt x="0" y="116967"/>
                    <a:pt x="116967" y="0"/>
                    <a:pt x="261253" y="0"/>
                  </a:cubicBezTo>
                  <a:lnTo>
                    <a:pt x="3897752" y="0"/>
                  </a:lnTo>
                  <a:cubicBezTo>
                    <a:pt x="4042038" y="0"/>
                    <a:pt x="4159005" y="116967"/>
                    <a:pt x="4159005" y="261253"/>
                  </a:cubicBezTo>
                  <a:lnTo>
                    <a:pt x="4159005" y="2351281"/>
                  </a:lnTo>
                  <a:cubicBezTo>
                    <a:pt x="4159005" y="2495567"/>
                    <a:pt x="4042038" y="2612534"/>
                    <a:pt x="3897752" y="2612534"/>
                  </a:cubicBezTo>
                  <a:lnTo>
                    <a:pt x="261253" y="2612534"/>
                  </a:lnTo>
                  <a:cubicBezTo>
                    <a:pt x="116967" y="2612534"/>
                    <a:pt x="0" y="2495567"/>
                    <a:pt x="0" y="2351281"/>
                  </a:cubicBezTo>
                  <a:lnTo>
                    <a:pt x="0" y="261253"/>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935454" numCol="1" spcCol="1270" anchor="ctr" anchorCtr="0">
              <a:noAutofit/>
            </a:bodyPr>
            <a:lstStyle/>
            <a:p>
              <a:pPr marL="0" lvl="0" indent="0" algn="ctr" defTabSz="1244600">
                <a:lnSpc>
                  <a:spcPct val="90000"/>
                </a:lnSpc>
                <a:spcBef>
                  <a:spcPct val="0"/>
                </a:spcBef>
                <a:spcAft>
                  <a:spcPct val="35000"/>
                </a:spcAft>
                <a:buNone/>
              </a:pPr>
              <a:r>
                <a:rPr lang="en-US" sz="2800" b="1" kern="1200"/>
                <a:t>T</a:t>
              </a:r>
              <a:r>
                <a:rPr lang="en-US" sz="2800" kern="1200"/>
                <a:t>hreats</a:t>
              </a:r>
              <a:endParaRPr lang="da-DK" sz="3600" kern="1200"/>
            </a:p>
          </p:txBody>
        </p:sp>
        <p:sp>
          <p:nvSpPr>
            <p:cNvPr id="13" name="Freeform: Shape 12">
              <a:extLst>
                <a:ext uri="{FF2B5EF4-FFF2-40B4-BE49-F238E27FC236}">
                  <a16:creationId xmlns:a16="http://schemas.microsoft.com/office/drawing/2014/main" id="{670A77DB-3103-494B-B209-7DB31B1F4760}"/>
                </a:ext>
              </a:extLst>
            </p:cNvPr>
            <p:cNvSpPr/>
            <p:nvPr/>
          </p:nvSpPr>
          <p:spPr>
            <a:xfrm>
              <a:off x="1776706" y="3665753"/>
              <a:ext cx="4159005" cy="2612534"/>
            </a:xfrm>
            <a:custGeom>
              <a:avLst/>
              <a:gdLst>
                <a:gd name="connsiteX0" fmla="*/ 0 w 4159005"/>
                <a:gd name="connsiteY0" fmla="*/ 261253 h 2612534"/>
                <a:gd name="connsiteX1" fmla="*/ 261253 w 4159005"/>
                <a:gd name="connsiteY1" fmla="*/ 0 h 2612534"/>
                <a:gd name="connsiteX2" fmla="*/ 3897752 w 4159005"/>
                <a:gd name="connsiteY2" fmla="*/ 0 h 2612534"/>
                <a:gd name="connsiteX3" fmla="*/ 4159005 w 4159005"/>
                <a:gd name="connsiteY3" fmla="*/ 261253 h 2612534"/>
                <a:gd name="connsiteX4" fmla="*/ 4159005 w 4159005"/>
                <a:gd name="connsiteY4" fmla="*/ 2351281 h 2612534"/>
                <a:gd name="connsiteX5" fmla="*/ 3897752 w 4159005"/>
                <a:gd name="connsiteY5" fmla="*/ 2612534 h 2612534"/>
                <a:gd name="connsiteX6" fmla="*/ 261253 w 4159005"/>
                <a:gd name="connsiteY6" fmla="*/ 2612534 h 2612534"/>
                <a:gd name="connsiteX7" fmla="*/ 0 w 4159005"/>
                <a:gd name="connsiteY7" fmla="*/ 2351281 h 2612534"/>
                <a:gd name="connsiteX8" fmla="*/ 0 w 4159005"/>
                <a:gd name="connsiteY8" fmla="*/ 261253 h 261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9005" h="2612534">
                  <a:moveTo>
                    <a:pt x="0" y="261253"/>
                  </a:moveTo>
                  <a:cubicBezTo>
                    <a:pt x="0" y="116967"/>
                    <a:pt x="116967" y="0"/>
                    <a:pt x="261253" y="0"/>
                  </a:cubicBezTo>
                  <a:lnTo>
                    <a:pt x="3897752" y="0"/>
                  </a:lnTo>
                  <a:cubicBezTo>
                    <a:pt x="4042038" y="0"/>
                    <a:pt x="4159005" y="116967"/>
                    <a:pt x="4159005" y="261253"/>
                  </a:cubicBezTo>
                  <a:lnTo>
                    <a:pt x="4159005" y="2351281"/>
                  </a:lnTo>
                  <a:cubicBezTo>
                    <a:pt x="4159005" y="2495567"/>
                    <a:pt x="4042038" y="2612534"/>
                    <a:pt x="3897752" y="2612534"/>
                  </a:cubicBezTo>
                  <a:lnTo>
                    <a:pt x="261253" y="2612534"/>
                  </a:lnTo>
                  <a:cubicBezTo>
                    <a:pt x="116967" y="2612534"/>
                    <a:pt x="0" y="2495567"/>
                    <a:pt x="0" y="2351281"/>
                  </a:cubicBezTo>
                  <a:lnTo>
                    <a:pt x="0" y="261253"/>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1920214" numCol="1" spcCol="1270" anchor="ctr" anchorCtr="0">
              <a:noAutofit/>
            </a:bodyPr>
            <a:lstStyle/>
            <a:p>
              <a:pPr marL="0" lvl="0" indent="0" algn="ctr" defTabSz="1066800">
                <a:lnSpc>
                  <a:spcPct val="90000"/>
                </a:lnSpc>
                <a:spcBef>
                  <a:spcPct val="0"/>
                </a:spcBef>
                <a:spcAft>
                  <a:spcPct val="35000"/>
                </a:spcAft>
                <a:buNone/>
              </a:pPr>
              <a:r>
                <a:rPr lang="en-US" sz="2400" b="1" kern="1200" dirty="0"/>
                <a:t>O</a:t>
              </a:r>
              <a:r>
                <a:rPr lang="en-US" sz="2400" kern="1200" dirty="0"/>
                <a:t>pportunities</a:t>
              </a:r>
              <a:endParaRPr lang="da-DK" sz="3600" kern="1200" dirty="0"/>
            </a:p>
          </p:txBody>
        </p:sp>
      </p:grpSp>
      <p:sp>
        <p:nvSpPr>
          <p:cNvPr id="7" name="Text Placeholder 4">
            <a:extLst>
              <a:ext uri="{FF2B5EF4-FFF2-40B4-BE49-F238E27FC236}">
                <a16:creationId xmlns:a16="http://schemas.microsoft.com/office/drawing/2014/main" id="{3DA1BC0A-9C4D-442F-BA8D-02B00F1CA80B}"/>
              </a:ext>
            </a:extLst>
          </p:cNvPr>
          <p:cNvSpPr txBox="1">
            <a:spLocks/>
          </p:cNvSpPr>
          <p:nvPr/>
        </p:nvSpPr>
        <p:spPr>
          <a:xfrm>
            <a:off x="10600841" y="3429000"/>
            <a:ext cx="1529166" cy="4222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Challenges</a:t>
            </a:r>
          </a:p>
        </p:txBody>
      </p:sp>
      <p:cxnSp>
        <p:nvCxnSpPr>
          <p:cNvPr id="8" name="Straight Arrow Connector 7">
            <a:extLst>
              <a:ext uri="{FF2B5EF4-FFF2-40B4-BE49-F238E27FC236}">
                <a16:creationId xmlns:a16="http://schemas.microsoft.com/office/drawing/2014/main" id="{31160F6E-9535-4569-B5C5-36AD15C76232}"/>
              </a:ext>
            </a:extLst>
          </p:cNvPr>
          <p:cNvCxnSpPr>
            <a:cxnSpLocks/>
          </p:cNvCxnSpPr>
          <p:nvPr/>
        </p:nvCxnSpPr>
        <p:spPr>
          <a:xfrm>
            <a:off x="10143641" y="1410346"/>
            <a:ext cx="1053884" cy="19605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500FF55-0B81-426A-A3C3-5B257E162704}"/>
              </a:ext>
            </a:extLst>
          </p:cNvPr>
          <p:cNvCxnSpPr>
            <a:cxnSpLocks/>
          </p:cNvCxnSpPr>
          <p:nvPr/>
        </p:nvCxnSpPr>
        <p:spPr>
          <a:xfrm flipV="1">
            <a:off x="10197885" y="3851275"/>
            <a:ext cx="999640" cy="141814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2A0C604B-070B-AF6D-9D2C-CC27390BD844}"/>
              </a:ext>
            </a:extLst>
          </p:cNvPr>
          <p:cNvCxnSpPr>
            <a:cxnSpLocks/>
          </p:cNvCxnSpPr>
          <p:nvPr/>
        </p:nvCxnSpPr>
        <p:spPr>
          <a:xfrm flipH="1">
            <a:off x="1140957" y="1470991"/>
            <a:ext cx="989993" cy="191127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FC56495-090E-6AEF-FA40-3FE817A7301E}"/>
              </a:ext>
            </a:extLst>
          </p:cNvPr>
          <p:cNvCxnSpPr>
            <a:cxnSpLocks/>
          </p:cNvCxnSpPr>
          <p:nvPr/>
        </p:nvCxnSpPr>
        <p:spPr>
          <a:xfrm flipH="1" flipV="1">
            <a:off x="1097836" y="3831610"/>
            <a:ext cx="1033114" cy="10212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6164E628-F206-BA29-113E-336124FB327D}"/>
              </a:ext>
            </a:extLst>
          </p:cNvPr>
          <p:cNvSpPr txBox="1">
            <a:spLocks/>
          </p:cNvSpPr>
          <p:nvPr/>
        </p:nvSpPr>
        <p:spPr>
          <a:xfrm>
            <a:off x="87254" y="3431446"/>
            <a:ext cx="1529166" cy="4222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Solutions</a:t>
            </a:r>
          </a:p>
        </p:txBody>
      </p:sp>
    </p:spTree>
    <p:extLst>
      <p:ext uri="{BB962C8B-B14F-4D97-AF65-F5344CB8AC3E}">
        <p14:creationId xmlns:p14="http://schemas.microsoft.com/office/powerpoint/2010/main" val="4106975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dirty="0"/>
              <a:t>SWOT </a:t>
            </a:r>
            <a:r>
              <a:rPr lang="it-IT" sz="2400" dirty="0"/>
              <a:t>for </a:t>
            </a:r>
            <a:r>
              <a:rPr lang="it-IT" sz="2400" i="1" dirty="0"/>
              <a:t>embedding</a:t>
            </a:r>
            <a:r>
              <a:rPr lang="it-IT" sz="2400" dirty="0"/>
              <a:t> training</a:t>
            </a:r>
            <a:r>
              <a:rPr lang="it-IT" sz="2000" dirty="0"/>
              <a:t> (after conducting training)</a:t>
            </a:r>
            <a:endParaRPr lang="it-IT" dirty="0"/>
          </a:p>
        </p:txBody>
      </p:sp>
      <p:graphicFrame>
        <p:nvGraphicFramePr>
          <p:cNvPr id="5" name="Diagram 4">
            <a:extLst>
              <a:ext uri="{FF2B5EF4-FFF2-40B4-BE49-F238E27FC236}">
                <a16:creationId xmlns:a16="http://schemas.microsoft.com/office/drawing/2014/main" id="{6409D0E2-42FE-486F-AD81-30EAF725DE7F}"/>
              </a:ext>
            </a:extLst>
          </p:cNvPr>
          <p:cNvGraphicFramePr/>
          <p:nvPr/>
        </p:nvGraphicFramePr>
        <p:xfrm>
          <a:off x="1776707" y="948199"/>
          <a:ext cx="8638583" cy="2612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a:extLst>
              <a:ext uri="{FF2B5EF4-FFF2-40B4-BE49-F238E27FC236}">
                <a16:creationId xmlns:a16="http://schemas.microsoft.com/office/drawing/2014/main" id="{EC8A4EFC-70A2-4881-878E-8ACD7A37B071}"/>
              </a:ext>
            </a:extLst>
          </p:cNvPr>
          <p:cNvGrpSpPr/>
          <p:nvPr/>
        </p:nvGrpSpPr>
        <p:grpSpPr>
          <a:xfrm>
            <a:off x="1776706" y="3665753"/>
            <a:ext cx="8638582" cy="2612534"/>
            <a:chOff x="1776706" y="3665753"/>
            <a:chExt cx="8638582" cy="2612534"/>
          </a:xfrm>
        </p:grpSpPr>
        <p:sp>
          <p:nvSpPr>
            <p:cNvPr id="16" name="Freeform: Shape 15">
              <a:extLst>
                <a:ext uri="{FF2B5EF4-FFF2-40B4-BE49-F238E27FC236}">
                  <a16:creationId xmlns:a16="http://schemas.microsoft.com/office/drawing/2014/main" id="{9FD5FE6F-1B6D-41DC-8E6B-CAB212F62441}"/>
                </a:ext>
              </a:extLst>
            </p:cNvPr>
            <p:cNvSpPr/>
            <p:nvPr/>
          </p:nvSpPr>
          <p:spPr>
            <a:xfrm>
              <a:off x="6256283" y="3665753"/>
              <a:ext cx="4159005" cy="2612534"/>
            </a:xfrm>
            <a:custGeom>
              <a:avLst/>
              <a:gdLst>
                <a:gd name="connsiteX0" fmla="*/ 0 w 4159005"/>
                <a:gd name="connsiteY0" fmla="*/ 261253 h 2612534"/>
                <a:gd name="connsiteX1" fmla="*/ 261253 w 4159005"/>
                <a:gd name="connsiteY1" fmla="*/ 0 h 2612534"/>
                <a:gd name="connsiteX2" fmla="*/ 3897752 w 4159005"/>
                <a:gd name="connsiteY2" fmla="*/ 0 h 2612534"/>
                <a:gd name="connsiteX3" fmla="*/ 4159005 w 4159005"/>
                <a:gd name="connsiteY3" fmla="*/ 261253 h 2612534"/>
                <a:gd name="connsiteX4" fmla="*/ 4159005 w 4159005"/>
                <a:gd name="connsiteY4" fmla="*/ 2351281 h 2612534"/>
                <a:gd name="connsiteX5" fmla="*/ 3897752 w 4159005"/>
                <a:gd name="connsiteY5" fmla="*/ 2612534 h 2612534"/>
                <a:gd name="connsiteX6" fmla="*/ 261253 w 4159005"/>
                <a:gd name="connsiteY6" fmla="*/ 2612534 h 2612534"/>
                <a:gd name="connsiteX7" fmla="*/ 0 w 4159005"/>
                <a:gd name="connsiteY7" fmla="*/ 2351281 h 2612534"/>
                <a:gd name="connsiteX8" fmla="*/ 0 w 4159005"/>
                <a:gd name="connsiteY8" fmla="*/ 261253 h 261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9005" h="2612534">
                  <a:moveTo>
                    <a:pt x="0" y="261253"/>
                  </a:moveTo>
                  <a:cubicBezTo>
                    <a:pt x="0" y="116967"/>
                    <a:pt x="116967" y="0"/>
                    <a:pt x="261253" y="0"/>
                  </a:cubicBezTo>
                  <a:lnTo>
                    <a:pt x="3897752" y="0"/>
                  </a:lnTo>
                  <a:cubicBezTo>
                    <a:pt x="4042038" y="0"/>
                    <a:pt x="4159005" y="116967"/>
                    <a:pt x="4159005" y="261253"/>
                  </a:cubicBezTo>
                  <a:lnTo>
                    <a:pt x="4159005" y="2351281"/>
                  </a:lnTo>
                  <a:cubicBezTo>
                    <a:pt x="4159005" y="2495567"/>
                    <a:pt x="4042038" y="2612534"/>
                    <a:pt x="3897752" y="2612534"/>
                  </a:cubicBezTo>
                  <a:lnTo>
                    <a:pt x="261253" y="2612534"/>
                  </a:lnTo>
                  <a:cubicBezTo>
                    <a:pt x="116967" y="2612534"/>
                    <a:pt x="0" y="2495567"/>
                    <a:pt x="0" y="2351281"/>
                  </a:cubicBezTo>
                  <a:lnTo>
                    <a:pt x="0" y="261253"/>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935454" numCol="1" spcCol="1270" anchor="ctr" anchorCtr="0">
              <a:noAutofit/>
            </a:bodyPr>
            <a:lstStyle/>
            <a:p>
              <a:pPr marL="0" lvl="0" indent="0" algn="ctr" defTabSz="1244600">
                <a:lnSpc>
                  <a:spcPct val="90000"/>
                </a:lnSpc>
                <a:spcBef>
                  <a:spcPct val="0"/>
                </a:spcBef>
                <a:spcAft>
                  <a:spcPct val="35000"/>
                </a:spcAft>
                <a:buNone/>
              </a:pPr>
              <a:r>
                <a:rPr lang="en-US" sz="2800" b="1" kern="1200"/>
                <a:t>T</a:t>
              </a:r>
              <a:r>
                <a:rPr lang="en-US" sz="2800" kern="1200"/>
                <a:t>hreats</a:t>
              </a:r>
              <a:endParaRPr lang="da-DK" sz="3600" kern="1200"/>
            </a:p>
          </p:txBody>
        </p:sp>
        <p:sp>
          <p:nvSpPr>
            <p:cNvPr id="13" name="Freeform: Shape 12">
              <a:extLst>
                <a:ext uri="{FF2B5EF4-FFF2-40B4-BE49-F238E27FC236}">
                  <a16:creationId xmlns:a16="http://schemas.microsoft.com/office/drawing/2014/main" id="{670A77DB-3103-494B-B209-7DB31B1F4760}"/>
                </a:ext>
              </a:extLst>
            </p:cNvPr>
            <p:cNvSpPr/>
            <p:nvPr/>
          </p:nvSpPr>
          <p:spPr>
            <a:xfrm>
              <a:off x="1776706" y="3665753"/>
              <a:ext cx="4159005" cy="2612534"/>
            </a:xfrm>
            <a:custGeom>
              <a:avLst/>
              <a:gdLst>
                <a:gd name="connsiteX0" fmla="*/ 0 w 4159005"/>
                <a:gd name="connsiteY0" fmla="*/ 261253 h 2612534"/>
                <a:gd name="connsiteX1" fmla="*/ 261253 w 4159005"/>
                <a:gd name="connsiteY1" fmla="*/ 0 h 2612534"/>
                <a:gd name="connsiteX2" fmla="*/ 3897752 w 4159005"/>
                <a:gd name="connsiteY2" fmla="*/ 0 h 2612534"/>
                <a:gd name="connsiteX3" fmla="*/ 4159005 w 4159005"/>
                <a:gd name="connsiteY3" fmla="*/ 261253 h 2612534"/>
                <a:gd name="connsiteX4" fmla="*/ 4159005 w 4159005"/>
                <a:gd name="connsiteY4" fmla="*/ 2351281 h 2612534"/>
                <a:gd name="connsiteX5" fmla="*/ 3897752 w 4159005"/>
                <a:gd name="connsiteY5" fmla="*/ 2612534 h 2612534"/>
                <a:gd name="connsiteX6" fmla="*/ 261253 w 4159005"/>
                <a:gd name="connsiteY6" fmla="*/ 2612534 h 2612534"/>
                <a:gd name="connsiteX7" fmla="*/ 0 w 4159005"/>
                <a:gd name="connsiteY7" fmla="*/ 2351281 h 2612534"/>
                <a:gd name="connsiteX8" fmla="*/ 0 w 4159005"/>
                <a:gd name="connsiteY8" fmla="*/ 261253 h 261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9005" h="2612534">
                  <a:moveTo>
                    <a:pt x="0" y="261253"/>
                  </a:moveTo>
                  <a:cubicBezTo>
                    <a:pt x="0" y="116967"/>
                    <a:pt x="116967" y="0"/>
                    <a:pt x="261253" y="0"/>
                  </a:cubicBezTo>
                  <a:lnTo>
                    <a:pt x="3897752" y="0"/>
                  </a:lnTo>
                  <a:cubicBezTo>
                    <a:pt x="4042038" y="0"/>
                    <a:pt x="4159005" y="116967"/>
                    <a:pt x="4159005" y="261253"/>
                  </a:cubicBezTo>
                  <a:lnTo>
                    <a:pt x="4159005" y="2351281"/>
                  </a:lnTo>
                  <a:cubicBezTo>
                    <a:pt x="4159005" y="2495567"/>
                    <a:pt x="4042038" y="2612534"/>
                    <a:pt x="3897752" y="2612534"/>
                  </a:cubicBezTo>
                  <a:lnTo>
                    <a:pt x="261253" y="2612534"/>
                  </a:lnTo>
                  <a:cubicBezTo>
                    <a:pt x="116967" y="2612534"/>
                    <a:pt x="0" y="2495567"/>
                    <a:pt x="0" y="2351281"/>
                  </a:cubicBezTo>
                  <a:lnTo>
                    <a:pt x="0" y="261253"/>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1920214" numCol="1" spcCol="1270" anchor="ctr" anchorCtr="0">
              <a:noAutofit/>
            </a:bodyPr>
            <a:lstStyle/>
            <a:p>
              <a:pPr marL="0" lvl="0" indent="0" algn="ctr" defTabSz="1066800">
                <a:lnSpc>
                  <a:spcPct val="90000"/>
                </a:lnSpc>
                <a:spcBef>
                  <a:spcPct val="0"/>
                </a:spcBef>
                <a:spcAft>
                  <a:spcPct val="35000"/>
                </a:spcAft>
                <a:buNone/>
              </a:pPr>
              <a:r>
                <a:rPr lang="en-US" sz="2400" b="1" kern="1200" dirty="0"/>
                <a:t>O</a:t>
              </a:r>
              <a:r>
                <a:rPr lang="en-US" sz="2400" kern="1200" dirty="0"/>
                <a:t>pportunities</a:t>
              </a:r>
              <a:endParaRPr lang="da-DK" sz="3600" kern="1200" dirty="0"/>
            </a:p>
          </p:txBody>
        </p:sp>
      </p:grpSp>
      <p:sp>
        <p:nvSpPr>
          <p:cNvPr id="7" name="Text Placeholder 4">
            <a:extLst>
              <a:ext uri="{FF2B5EF4-FFF2-40B4-BE49-F238E27FC236}">
                <a16:creationId xmlns:a16="http://schemas.microsoft.com/office/drawing/2014/main" id="{3DA1BC0A-9C4D-442F-BA8D-02B00F1CA80B}"/>
              </a:ext>
            </a:extLst>
          </p:cNvPr>
          <p:cNvSpPr txBox="1">
            <a:spLocks/>
          </p:cNvSpPr>
          <p:nvPr/>
        </p:nvSpPr>
        <p:spPr>
          <a:xfrm>
            <a:off x="10600841" y="3429000"/>
            <a:ext cx="1529166" cy="4222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Challenges</a:t>
            </a:r>
          </a:p>
        </p:txBody>
      </p:sp>
      <p:cxnSp>
        <p:nvCxnSpPr>
          <p:cNvPr id="8" name="Straight Arrow Connector 7">
            <a:extLst>
              <a:ext uri="{FF2B5EF4-FFF2-40B4-BE49-F238E27FC236}">
                <a16:creationId xmlns:a16="http://schemas.microsoft.com/office/drawing/2014/main" id="{31160F6E-9535-4569-B5C5-36AD15C76232}"/>
              </a:ext>
            </a:extLst>
          </p:cNvPr>
          <p:cNvCxnSpPr>
            <a:cxnSpLocks/>
          </p:cNvCxnSpPr>
          <p:nvPr/>
        </p:nvCxnSpPr>
        <p:spPr>
          <a:xfrm>
            <a:off x="10143641" y="1410346"/>
            <a:ext cx="1053884" cy="19605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500FF55-0B81-426A-A3C3-5B257E162704}"/>
              </a:ext>
            </a:extLst>
          </p:cNvPr>
          <p:cNvCxnSpPr>
            <a:cxnSpLocks/>
          </p:cNvCxnSpPr>
          <p:nvPr/>
        </p:nvCxnSpPr>
        <p:spPr>
          <a:xfrm flipV="1">
            <a:off x="10197885" y="3851275"/>
            <a:ext cx="999640" cy="141814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2A0C604B-070B-AF6D-9D2C-CC27390BD844}"/>
              </a:ext>
            </a:extLst>
          </p:cNvPr>
          <p:cNvCxnSpPr>
            <a:cxnSpLocks/>
          </p:cNvCxnSpPr>
          <p:nvPr/>
        </p:nvCxnSpPr>
        <p:spPr>
          <a:xfrm flipH="1">
            <a:off x="1140957" y="1470991"/>
            <a:ext cx="989993" cy="191127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FC56495-090E-6AEF-FA40-3FE817A7301E}"/>
              </a:ext>
            </a:extLst>
          </p:cNvPr>
          <p:cNvCxnSpPr>
            <a:cxnSpLocks/>
          </p:cNvCxnSpPr>
          <p:nvPr/>
        </p:nvCxnSpPr>
        <p:spPr>
          <a:xfrm flipH="1" flipV="1">
            <a:off x="1097836" y="3831610"/>
            <a:ext cx="1033114" cy="10212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6164E628-F206-BA29-113E-336124FB327D}"/>
              </a:ext>
            </a:extLst>
          </p:cNvPr>
          <p:cNvSpPr txBox="1">
            <a:spLocks/>
          </p:cNvSpPr>
          <p:nvPr/>
        </p:nvSpPr>
        <p:spPr>
          <a:xfrm>
            <a:off x="87254" y="3431446"/>
            <a:ext cx="1529166" cy="4222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Solutions</a:t>
            </a:r>
          </a:p>
        </p:txBody>
      </p:sp>
    </p:spTree>
    <p:extLst>
      <p:ext uri="{BB962C8B-B14F-4D97-AF65-F5344CB8AC3E}">
        <p14:creationId xmlns:p14="http://schemas.microsoft.com/office/powerpoint/2010/main" val="236155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435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F8F818-26B4-67B8-3FB9-0EB974C795DB}"/>
              </a:ext>
            </a:extLst>
          </p:cNvPr>
          <p:cNvSpPr>
            <a:spLocks noGrp="1"/>
          </p:cNvSpPr>
          <p:nvPr>
            <p:ph type="body" sz="quarter" idx="10"/>
          </p:nvPr>
        </p:nvSpPr>
        <p:spPr>
          <a:xfrm>
            <a:off x="1109661" y="4718351"/>
            <a:ext cx="4149759" cy="398012"/>
          </a:xfrm>
        </p:spPr>
        <p:txBody>
          <a:bodyPr/>
          <a:lstStyle/>
          <a:p>
            <a:r>
              <a:rPr lang="en-US" dirty="0"/>
              <a:t>Training module TTT 1.1</a:t>
            </a:r>
            <a:endParaRPr lang="da-DK" dirty="0"/>
          </a:p>
        </p:txBody>
      </p:sp>
      <p:sp>
        <p:nvSpPr>
          <p:cNvPr id="5" name="Text Placeholder 4">
            <a:extLst>
              <a:ext uri="{FF2B5EF4-FFF2-40B4-BE49-F238E27FC236}">
                <a16:creationId xmlns:a16="http://schemas.microsoft.com/office/drawing/2014/main" id="{051D9654-30A8-597A-FA70-3EAB70EF76F7}"/>
              </a:ext>
            </a:extLst>
          </p:cNvPr>
          <p:cNvSpPr>
            <a:spLocks noGrp="1"/>
          </p:cNvSpPr>
          <p:nvPr>
            <p:ph type="body" sz="quarter" idx="12"/>
          </p:nvPr>
        </p:nvSpPr>
        <p:spPr>
          <a:xfrm>
            <a:off x="1109662" y="2851150"/>
            <a:ext cx="5120315" cy="1755356"/>
          </a:xfrm>
        </p:spPr>
        <p:txBody>
          <a:bodyPr/>
          <a:lstStyle/>
          <a:p>
            <a:r>
              <a:rPr lang="en-US" dirty="0"/>
              <a:t>Stakeholders &amp; Audiences</a:t>
            </a:r>
            <a:endParaRPr lang="da-DK" dirty="0"/>
          </a:p>
        </p:txBody>
      </p:sp>
    </p:spTree>
    <p:extLst>
      <p:ext uri="{BB962C8B-B14F-4D97-AF65-F5344CB8AC3E}">
        <p14:creationId xmlns:p14="http://schemas.microsoft.com/office/powerpoint/2010/main" val="2366469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F8F818-26B4-67B8-3FB9-0EB974C795DB}"/>
              </a:ext>
            </a:extLst>
          </p:cNvPr>
          <p:cNvSpPr>
            <a:spLocks noGrp="1"/>
          </p:cNvSpPr>
          <p:nvPr>
            <p:ph type="body" sz="quarter" idx="10"/>
          </p:nvPr>
        </p:nvSpPr>
        <p:spPr>
          <a:xfrm>
            <a:off x="1109661" y="4718351"/>
            <a:ext cx="4149759" cy="398012"/>
          </a:xfrm>
        </p:spPr>
        <p:txBody>
          <a:bodyPr/>
          <a:lstStyle/>
          <a:p>
            <a:r>
              <a:rPr lang="en-US" dirty="0"/>
              <a:t>Training module TTT 1.1.1</a:t>
            </a:r>
            <a:endParaRPr lang="da-DK" dirty="0"/>
          </a:p>
        </p:txBody>
      </p:sp>
      <p:sp>
        <p:nvSpPr>
          <p:cNvPr id="5" name="Text Placeholder 4">
            <a:extLst>
              <a:ext uri="{FF2B5EF4-FFF2-40B4-BE49-F238E27FC236}">
                <a16:creationId xmlns:a16="http://schemas.microsoft.com/office/drawing/2014/main" id="{051D9654-30A8-597A-FA70-3EAB70EF76F7}"/>
              </a:ext>
            </a:extLst>
          </p:cNvPr>
          <p:cNvSpPr>
            <a:spLocks noGrp="1"/>
          </p:cNvSpPr>
          <p:nvPr>
            <p:ph type="body" sz="quarter" idx="12"/>
          </p:nvPr>
        </p:nvSpPr>
        <p:spPr>
          <a:xfrm>
            <a:off x="1109662" y="2851150"/>
            <a:ext cx="5531087" cy="1755356"/>
          </a:xfrm>
        </p:spPr>
        <p:txBody>
          <a:bodyPr/>
          <a:lstStyle/>
          <a:p>
            <a:r>
              <a:rPr lang="en-US" dirty="0"/>
              <a:t>Stakeholder analysis and audiences mapping</a:t>
            </a:r>
            <a:endParaRPr lang="da-DK" dirty="0"/>
          </a:p>
        </p:txBody>
      </p:sp>
    </p:spTree>
    <p:extLst>
      <p:ext uri="{BB962C8B-B14F-4D97-AF65-F5344CB8AC3E}">
        <p14:creationId xmlns:p14="http://schemas.microsoft.com/office/powerpoint/2010/main" val="645703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42F422-5284-631F-C23D-00C611EA01C4}"/>
              </a:ext>
            </a:extLst>
          </p:cNvPr>
          <p:cNvSpPr>
            <a:spLocks noGrp="1"/>
          </p:cNvSpPr>
          <p:nvPr>
            <p:ph type="body" sz="quarter" idx="10"/>
          </p:nvPr>
        </p:nvSpPr>
        <p:spPr/>
        <p:txBody>
          <a:bodyPr/>
          <a:lstStyle/>
          <a:p>
            <a:r>
              <a:rPr lang="en-US"/>
              <a:t>Why do some citizen science projects fail?</a:t>
            </a:r>
            <a:endParaRPr lang="da-DK"/>
          </a:p>
        </p:txBody>
      </p:sp>
      <p:pic>
        <p:nvPicPr>
          <p:cNvPr id="3" name="Picture 2">
            <a:extLst>
              <a:ext uri="{FF2B5EF4-FFF2-40B4-BE49-F238E27FC236}">
                <a16:creationId xmlns:a16="http://schemas.microsoft.com/office/drawing/2014/main" id="{79F3DFAF-85E1-5381-2FB5-EA3C42E0EB66}"/>
              </a:ext>
            </a:extLst>
          </p:cNvPr>
          <p:cNvPicPr>
            <a:picLocks noChangeAspect="1"/>
          </p:cNvPicPr>
          <p:nvPr/>
        </p:nvPicPr>
        <p:blipFill>
          <a:blip r:embed="rId2"/>
          <a:stretch>
            <a:fillRect/>
          </a:stretch>
        </p:blipFill>
        <p:spPr>
          <a:xfrm>
            <a:off x="662603" y="1784194"/>
            <a:ext cx="5164101" cy="4247890"/>
          </a:xfrm>
          <a:prstGeom prst="rect">
            <a:avLst/>
          </a:prstGeom>
        </p:spPr>
      </p:pic>
      <p:pic>
        <p:nvPicPr>
          <p:cNvPr id="4" name="Picture 3">
            <a:extLst>
              <a:ext uri="{FF2B5EF4-FFF2-40B4-BE49-F238E27FC236}">
                <a16:creationId xmlns:a16="http://schemas.microsoft.com/office/drawing/2014/main" id="{784B6FB8-AE0D-CFCB-9DF5-FA1F7830B0BC}"/>
              </a:ext>
            </a:extLst>
          </p:cNvPr>
          <p:cNvPicPr>
            <a:picLocks noChangeAspect="1"/>
          </p:cNvPicPr>
          <p:nvPr/>
        </p:nvPicPr>
        <p:blipFill>
          <a:blip r:embed="rId3"/>
          <a:stretch>
            <a:fillRect/>
          </a:stretch>
        </p:blipFill>
        <p:spPr>
          <a:xfrm>
            <a:off x="6365298" y="1784193"/>
            <a:ext cx="5256146" cy="4247891"/>
          </a:xfrm>
          <a:prstGeom prst="rect">
            <a:avLst/>
          </a:prstGeom>
        </p:spPr>
      </p:pic>
      <p:sp>
        <p:nvSpPr>
          <p:cNvPr id="5" name="Oval 4">
            <a:extLst>
              <a:ext uri="{FF2B5EF4-FFF2-40B4-BE49-F238E27FC236}">
                <a16:creationId xmlns:a16="http://schemas.microsoft.com/office/drawing/2014/main" id="{D66EFA72-82A4-C429-DA23-0BF9FA6EC068}"/>
              </a:ext>
            </a:extLst>
          </p:cNvPr>
          <p:cNvSpPr/>
          <p:nvPr/>
        </p:nvSpPr>
        <p:spPr bwMode="auto">
          <a:xfrm>
            <a:off x="9306351" y="2688649"/>
            <a:ext cx="1545013" cy="557093"/>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sp>
        <p:nvSpPr>
          <p:cNvPr id="7" name="Titel 1">
            <a:extLst>
              <a:ext uri="{FF2B5EF4-FFF2-40B4-BE49-F238E27FC236}">
                <a16:creationId xmlns:a16="http://schemas.microsoft.com/office/drawing/2014/main" id="{12CD6809-7131-E5AE-00C3-19D3C4589FD6}"/>
              </a:ext>
            </a:extLst>
          </p:cNvPr>
          <p:cNvSpPr txBox="1">
            <a:spLocks/>
          </p:cNvSpPr>
          <p:nvPr/>
        </p:nvSpPr>
        <p:spPr>
          <a:xfrm>
            <a:off x="10019385" y="6032085"/>
            <a:ext cx="1888088" cy="216024"/>
          </a:xfrm>
          <a:prstGeom prst="rect">
            <a:avLst/>
          </a:prstGeom>
        </p:spPr>
        <p:txBody>
          <a:bodyPr/>
          <a:lst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000" b="0" i="0" u="none" strike="noStrike" kern="0" cap="none" spc="0" normalizeH="0" baseline="0" noProof="0" err="1">
                <a:ln>
                  <a:noFill/>
                </a:ln>
                <a:solidFill>
                  <a:srgbClr val="1F3643"/>
                </a:solidFill>
                <a:effectLst/>
                <a:uLnTx/>
                <a:uFillTx/>
                <a:latin typeface="Montserrat SemiBold"/>
                <a:ea typeface="+mj-ea"/>
                <a:cs typeface="+mj-cs"/>
              </a:rPr>
              <a:t>Westreicher</a:t>
            </a:r>
            <a:r>
              <a:rPr kumimoji="0" lang="en-US" sz="1000" b="0" i="0" u="none" strike="noStrike" kern="0" cap="none" spc="0" normalizeH="0" baseline="0" noProof="0">
                <a:ln>
                  <a:noFill/>
                </a:ln>
                <a:solidFill>
                  <a:srgbClr val="1F3643"/>
                </a:solidFill>
                <a:effectLst/>
                <a:uLnTx/>
                <a:uFillTx/>
                <a:latin typeface="Montserrat SemiBold"/>
                <a:ea typeface="+mj-ea"/>
                <a:cs typeface="+mj-cs"/>
              </a:rPr>
              <a:t> et al., 2021</a:t>
            </a:r>
            <a:endParaRPr kumimoji="0" lang="en-GB" sz="1000" b="1" i="0" u="none" strike="noStrike" kern="0" cap="none" spc="0" normalizeH="0" baseline="0" noProof="0">
              <a:ln>
                <a:noFill/>
              </a:ln>
              <a:solidFill>
                <a:srgbClr val="1F3643"/>
              </a:solidFill>
              <a:effectLst/>
              <a:uLnTx/>
              <a:uFillTx/>
              <a:latin typeface="Montserrat SemiBold"/>
              <a:ea typeface="+mj-ea"/>
              <a:cs typeface="+mj-cs"/>
            </a:endParaRPr>
          </a:p>
        </p:txBody>
      </p:sp>
      <p:sp>
        <p:nvSpPr>
          <p:cNvPr id="8" name="Text Placeholder 3">
            <a:extLst>
              <a:ext uri="{FF2B5EF4-FFF2-40B4-BE49-F238E27FC236}">
                <a16:creationId xmlns:a16="http://schemas.microsoft.com/office/drawing/2014/main" id="{D634FB57-8D5D-206E-1431-A0DF53253D5B}"/>
              </a:ext>
            </a:extLst>
          </p:cNvPr>
          <p:cNvSpPr txBox="1">
            <a:spLocks/>
          </p:cNvSpPr>
          <p:nvPr/>
        </p:nvSpPr>
        <p:spPr>
          <a:xfrm>
            <a:off x="1701176" y="1005304"/>
            <a:ext cx="8789648" cy="8207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rgbClr val="A9D18E"/>
                </a:solidFill>
              </a:rPr>
              <a:t>Because they don’t know their target group / audience which is also important for training providers</a:t>
            </a:r>
            <a:endParaRPr lang="da-DK" sz="2400" i="1" dirty="0">
              <a:solidFill>
                <a:srgbClr val="A9D18E"/>
              </a:solidFill>
            </a:endParaRPr>
          </a:p>
        </p:txBody>
      </p:sp>
      <p:cxnSp>
        <p:nvCxnSpPr>
          <p:cNvPr id="10" name="Straight Arrow Connector 9">
            <a:extLst>
              <a:ext uri="{FF2B5EF4-FFF2-40B4-BE49-F238E27FC236}">
                <a16:creationId xmlns:a16="http://schemas.microsoft.com/office/drawing/2014/main" id="{A0F957D3-A4D9-E64E-61A8-1D5CD52E826D}"/>
              </a:ext>
            </a:extLst>
          </p:cNvPr>
          <p:cNvCxnSpPr/>
          <p:nvPr/>
        </p:nvCxnSpPr>
        <p:spPr>
          <a:xfrm>
            <a:off x="9433932" y="1360449"/>
            <a:ext cx="356839" cy="1328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537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15D95D-6D70-7CD9-5E0F-CCB275AD765C}"/>
              </a:ext>
            </a:extLst>
          </p:cNvPr>
          <p:cNvSpPr>
            <a:spLocks noGrp="1"/>
          </p:cNvSpPr>
          <p:nvPr>
            <p:ph type="body" sz="quarter" idx="10"/>
          </p:nvPr>
        </p:nvSpPr>
        <p:spPr>
          <a:xfrm>
            <a:off x="2351655" y="459400"/>
            <a:ext cx="9624755" cy="422275"/>
          </a:xfrm>
        </p:spPr>
        <p:txBody>
          <a:bodyPr/>
          <a:lstStyle/>
          <a:p>
            <a:r>
              <a:rPr lang="en-US" dirty="0"/>
              <a:t>Ladder of Participation for </a:t>
            </a:r>
            <a:r>
              <a:rPr kumimoji="0" lang="en-US" sz="2800" b="1" i="0" u="none" strike="noStrike" kern="1200" cap="none" spc="0" normalizeH="0" baseline="0" noProof="0" dirty="0">
                <a:ln>
                  <a:noFill/>
                </a:ln>
                <a:solidFill>
                  <a:srgbClr val="548235"/>
                </a:solidFill>
                <a:effectLst/>
                <a:uLnTx/>
                <a:uFillTx/>
                <a:latin typeface="Montserrat Medium"/>
                <a:ea typeface="+mn-ea"/>
                <a:cs typeface="+mn-cs"/>
              </a:rPr>
              <a:t>participants</a:t>
            </a:r>
          </a:p>
        </p:txBody>
      </p:sp>
      <p:sp>
        <p:nvSpPr>
          <p:cNvPr id="3" name="TextBox 2">
            <a:extLst>
              <a:ext uri="{FF2B5EF4-FFF2-40B4-BE49-F238E27FC236}">
                <a16:creationId xmlns:a16="http://schemas.microsoft.com/office/drawing/2014/main" id="{77EDBC46-DB78-FC0B-1F33-82AD055F53F5}"/>
              </a:ext>
            </a:extLst>
          </p:cNvPr>
          <p:cNvSpPr txBox="1"/>
          <p:nvPr/>
        </p:nvSpPr>
        <p:spPr>
          <a:xfrm>
            <a:off x="5221341" y="4656069"/>
            <a:ext cx="6629400" cy="685800"/>
          </a:xfrm>
          <a:prstGeom prst="rect">
            <a:avLst/>
          </a:prstGeom>
          <a:solidFill>
            <a:srgbClr val="CCFF99">
              <a:alpha val="74902"/>
            </a:srgbClr>
          </a:solidFill>
          <a:ln>
            <a:solidFill>
              <a:schemeClr val="tx1"/>
            </a:solid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F3643"/>
                </a:solidFill>
                <a:effectLst/>
                <a:uLnTx/>
                <a:uFillTx/>
                <a:latin typeface="Montserrat Medium"/>
                <a:ea typeface="+mn-ea"/>
                <a:cs typeface="+mn-cs"/>
              </a:rPr>
              <a:t>Aware</a:t>
            </a:r>
          </a:p>
        </p:txBody>
      </p:sp>
      <p:sp>
        <p:nvSpPr>
          <p:cNvPr id="4" name="TextBox 3">
            <a:extLst>
              <a:ext uri="{FF2B5EF4-FFF2-40B4-BE49-F238E27FC236}">
                <a16:creationId xmlns:a16="http://schemas.microsoft.com/office/drawing/2014/main" id="{EFBE10F7-5252-19D8-966B-DEE2B461B432}"/>
              </a:ext>
            </a:extLst>
          </p:cNvPr>
          <p:cNvSpPr txBox="1"/>
          <p:nvPr/>
        </p:nvSpPr>
        <p:spPr>
          <a:xfrm>
            <a:off x="3773541" y="5341869"/>
            <a:ext cx="8077200" cy="762000"/>
          </a:xfrm>
          <a:prstGeom prst="rect">
            <a:avLst/>
          </a:prstGeom>
          <a:solidFill>
            <a:schemeClr val="bg1">
              <a:alpha val="75000"/>
            </a:schemeClr>
          </a:solidFill>
          <a:ln>
            <a:solidFill>
              <a:schemeClr val="tx1"/>
            </a:solid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F3643"/>
                </a:solidFill>
                <a:effectLst/>
                <a:uLnTx/>
                <a:uFillTx/>
                <a:latin typeface="Montserrat Medium"/>
                <a:ea typeface="+mn-ea"/>
                <a:cs typeface="+mn-cs"/>
              </a:rPr>
              <a:t>Unaware</a:t>
            </a:r>
          </a:p>
        </p:txBody>
      </p:sp>
      <p:sp>
        <p:nvSpPr>
          <p:cNvPr id="5" name="TextBox 4">
            <a:extLst>
              <a:ext uri="{FF2B5EF4-FFF2-40B4-BE49-F238E27FC236}">
                <a16:creationId xmlns:a16="http://schemas.microsoft.com/office/drawing/2014/main" id="{D36558A4-E714-7AD8-F5C8-A24167911A14}"/>
              </a:ext>
            </a:extLst>
          </p:cNvPr>
          <p:cNvSpPr txBox="1"/>
          <p:nvPr/>
        </p:nvSpPr>
        <p:spPr>
          <a:xfrm>
            <a:off x="6669141" y="3970269"/>
            <a:ext cx="5181600" cy="685800"/>
          </a:xfrm>
          <a:prstGeom prst="rect">
            <a:avLst/>
          </a:prstGeom>
          <a:solidFill>
            <a:srgbClr val="66FF33">
              <a:alpha val="74902"/>
            </a:srgbClr>
          </a:solidFill>
          <a:ln>
            <a:solidFill>
              <a:schemeClr val="tx1"/>
            </a:solid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F3643"/>
                </a:solidFill>
                <a:effectLst/>
                <a:uLnTx/>
                <a:uFillTx/>
                <a:latin typeface="Montserrat Medium"/>
                <a:ea typeface="+mn-ea"/>
                <a:cs typeface="+mn-cs"/>
              </a:rPr>
              <a:t>Engaged</a:t>
            </a:r>
          </a:p>
        </p:txBody>
      </p:sp>
      <p:sp>
        <p:nvSpPr>
          <p:cNvPr id="6" name="TextBox 5">
            <a:extLst>
              <a:ext uri="{FF2B5EF4-FFF2-40B4-BE49-F238E27FC236}">
                <a16:creationId xmlns:a16="http://schemas.microsoft.com/office/drawing/2014/main" id="{7AE97CAD-0AC4-8D6F-10AB-BF46669E2FA9}"/>
              </a:ext>
            </a:extLst>
          </p:cNvPr>
          <p:cNvSpPr txBox="1"/>
          <p:nvPr/>
        </p:nvSpPr>
        <p:spPr>
          <a:xfrm>
            <a:off x="8040741" y="3284469"/>
            <a:ext cx="3810000" cy="685800"/>
          </a:xfrm>
          <a:prstGeom prst="rect">
            <a:avLst/>
          </a:prstGeom>
          <a:solidFill>
            <a:srgbClr val="00CC00">
              <a:alpha val="74902"/>
            </a:srgbClr>
          </a:solidFill>
          <a:ln>
            <a:solidFill>
              <a:schemeClr val="tx1"/>
            </a:solid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F3643"/>
                </a:solidFill>
                <a:effectLst/>
                <a:uLnTx/>
                <a:uFillTx/>
                <a:latin typeface="Montserrat Medium"/>
                <a:ea typeface="+mn-ea"/>
                <a:cs typeface="+mn-cs"/>
              </a:rPr>
              <a:t>Active</a:t>
            </a:r>
          </a:p>
        </p:txBody>
      </p:sp>
      <p:sp>
        <p:nvSpPr>
          <p:cNvPr id="7" name="TextBox 6">
            <a:extLst>
              <a:ext uri="{FF2B5EF4-FFF2-40B4-BE49-F238E27FC236}">
                <a16:creationId xmlns:a16="http://schemas.microsoft.com/office/drawing/2014/main" id="{96FF4EF3-BDBA-77F0-CE5D-DE3184FEFF85}"/>
              </a:ext>
            </a:extLst>
          </p:cNvPr>
          <p:cNvSpPr txBox="1"/>
          <p:nvPr/>
        </p:nvSpPr>
        <p:spPr>
          <a:xfrm>
            <a:off x="9412341" y="2598669"/>
            <a:ext cx="2438400" cy="685800"/>
          </a:xfrm>
          <a:prstGeom prst="rect">
            <a:avLst/>
          </a:prstGeom>
          <a:solidFill>
            <a:srgbClr val="008000">
              <a:alpha val="74902"/>
            </a:srgbClr>
          </a:solidFill>
          <a:ln>
            <a:solidFill>
              <a:schemeClr val="tx1"/>
            </a:solid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F3643"/>
                </a:solidFill>
                <a:effectLst/>
                <a:uLnTx/>
                <a:uFillTx/>
                <a:latin typeface="Montserrat Medium"/>
                <a:ea typeface="+mn-ea"/>
                <a:cs typeface="+mn-cs"/>
              </a:rPr>
              <a:t>Ambassador</a:t>
            </a:r>
          </a:p>
        </p:txBody>
      </p:sp>
      <p:sp>
        <p:nvSpPr>
          <p:cNvPr id="10" name="TextBox 9">
            <a:extLst>
              <a:ext uri="{FF2B5EF4-FFF2-40B4-BE49-F238E27FC236}">
                <a16:creationId xmlns:a16="http://schemas.microsoft.com/office/drawing/2014/main" id="{7CB65F8B-0A74-50F3-14F2-3F33E8A0AB69}"/>
              </a:ext>
            </a:extLst>
          </p:cNvPr>
          <p:cNvSpPr txBox="1"/>
          <p:nvPr/>
        </p:nvSpPr>
        <p:spPr>
          <a:xfrm>
            <a:off x="2856956" y="3994349"/>
            <a:ext cx="1885950" cy="13234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F3643"/>
                </a:solidFill>
                <a:effectLst/>
                <a:uLnTx/>
                <a:uFillTx/>
                <a:latin typeface="Montserrat Medium"/>
                <a:ea typeface="+mn-ea"/>
                <a:cs typeface="+mn-cs"/>
              </a:rPr>
              <a:t>Training / awareness raising / education</a:t>
            </a:r>
          </a:p>
        </p:txBody>
      </p:sp>
      <p:sp>
        <p:nvSpPr>
          <p:cNvPr id="13" name="TextBox 12">
            <a:extLst>
              <a:ext uri="{FF2B5EF4-FFF2-40B4-BE49-F238E27FC236}">
                <a16:creationId xmlns:a16="http://schemas.microsoft.com/office/drawing/2014/main" id="{1F1AEB9A-D13F-EC4F-6EDE-628C6DDC10AA}"/>
              </a:ext>
            </a:extLst>
          </p:cNvPr>
          <p:cNvSpPr txBox="1"/>
          <p:nvPr/>
        </p:nvSpPr>
        <p:spPr>
          <a:xfrm>
            <a:off x="4237395" y="3074883"/>
            <a:ext cx="2133600"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F3643"/>
                </a:solidFill>
                <a:effectLst/>
                <a:uLnTx/>
                <a:uFillTx/>
                <a:latin typeface="Montserrat Medium"/>
                <a:ea typeface="+mn-ea"/>
                <a:cs typeface="+mn-cs"/>
              </a:rPr>
              <a:t>Personal connection </a:t>
            </a:r>
          </a:p>
        </p:txBody>
      </p:sp>
      <p:sp>
        <p:nvSpPr>
          <p:cNvPr id="16" name="TextBox 15">
            <a:extLst>
              <a:ext uri="{FF2B5EF4-FFF2-40B4-BE49-F238E27FC236}">
                <a16:creationId xmlns:a16="http://schemas.microsoft.com/office/drawing/2014/main" id="{C1618C02-CC57-C5C9-6571-AFF1750D0B51}"/>
              </a:ext>
            </a:extLst>
          </p:cNvPr>
          <p:cNvSpPr txBox="1"/>
          <p:nvPr/>
        </p:nvSpPr>
        <p:spPr>
          <a:xfrm>
            <a:off x="5905091" y="2463741"/>
            <a:ext cx="1950790"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F3643"/>
                </a:solidFill>
                <a:effectLst/>
                <a:uLnTx/>
                <a:uFillTx/>
                <a:latin typeface="Montserrat Medium"/>
                <a:ea typeface="+mn-ea"/>
                <a:cs typeface="+mn-cs"/>
              </a:rPr>
              <a:t>Personal action</a:t>
            </a:r>
          </a:p>
        </p:txBody>
      </p:sp>
      <p:sp>
        <p:nvSpPr>
          <p:cNvPr id="19" name="TextBox 18">
            <a:extLst>
              <a:ext uri="{FF2B5EF4-FFF2-40B4-BE49-F238E27FC236}">
                <a16:creationId xmlns:a16="http://schemas.microsoft.com/office/drawing/2014/main" id="{80F4D165-462A-2DC5-D6FC-71026E9D3FEC}"/>
              </a:ext>
            </a:extLst>
          </p:cNvPr>
          <p:cNvSpPr txBox="1"/>
          <p:nvPr/>
        </p:nvSpPr>
        <p:spPr>
          <a:xfrm>
            <a:off x="6938078" y="1613682"/>
            <a:ext cx="2133600"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F3643"/>
                </a:solidFill>
                <a:effectLst/>
                <a:uLnTx/>
                <a:uFillTx/>
                <a:latin typeface="Montserrat Medium"/>
                <a:ea typeface="+mn-ea"/>
                <a:cs typeface="+mn-cs"/>
              </a:rPr>
              <a:t>Co-creation &amp; leadership</a:t>
            </a:r>
          </a:p>
        </p:txBody>
      </p:sp>
      <p:pic>
        <p:nvPicPr>
          <p:cNvPr id="21" name="Graphic 20" descr="Run outline">
            <a:extLst>
              <a:ext uri="{FF2B5EF4-FFF2-40B4-BE49-F238E27FC236}">
                <a16:creationId xmlns:a16="http://schemas.microsoft.com/office/drawing/2014/main" id="{8CB72ACF-A5B6-00A9-FE83-2CBD4FDC12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8852760">
            <a:off x="4426713" y="3933447"/>
            <a:ext cx="914400" cy="914400"/>
          </a:xfrm>
          <a:prstGeom prst="rect">
            <a:avLst/>
          </a:prstGeom>
        </p:spPr>
      </p:pic>
      <p:pic>
        <p:nvPicPr>
          <p:cNvPr id="22" name="Graphic 21" descr="Run outline">
            <a:extLst>
              <a:ext uri="{FF2B5EF4-FFF2-40B4-BE49-F238E27FC236}">
                <a16:creationId xmlns:a16="http://schemas.microsoft.com/office/drawing/2014/main" id="{181896F6-2825-A84C-B5B3-1963492BF6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8852760">
            <a:off x="8632581" y="1931514"/>
            <a:ext cx="914400" cy="914400"/>
          </a:xfrm>
          <a:prstGeom prst="rect">
            <a:avLst/>
          </a:prstGeom>
        </p:spPr>
      </p:pic>
      <p:pic>
        <p:nvPicPr>
          <p:cNvPr id="23" name="Graphic 22" descr="Run outline">
            <a:extLst>
              <a:ext uri="{FF2B5EF4-FFF2-40B4-BE49-F238E27FC236}">
                <a16:creationId xmlns:a16="http://schemas.microsoft.com/office/drawing/2014/main" id="{5FC55782-77D1-F58D-C93F-51B9A6CE45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8852760">
            <a:off x="7273189" y="2582306"/>
            <a:ext cx="914400" cy="914400"/>
          </a:xfrm>
          <a:prstGeom prst="rect">
            <a:avLst/>
          </a:prstGeom>
        </p:spPr>
      </p:pic>
      <p:pic>
        <p:nvPicPr>
          <p:cNvPr id="24" name="Graphic 23" descr="Run outline">
            <a:extLst>
              <a:ext uri="{FF2B5EF4-FFF2-40B4-BE49-F238E27FC236}">
                <a16:creationId xmlns:a16="http://schemas.microsoft.com/office/drawing/2014/main" id="{8094A369-BAA1-D1A9-4E05-0D9D4ECD72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8852760">
            <a:off x="5913795" y="3255826"/>
            <a:ext cx="914400" cy="914400"/>
          </a:xfrm>
          <a:prstGeom prst="rect">
            <a:avLst/>
          </a:prstGeom>
        </p:spPr>
      </p:pic>
      <p:pic>
        <p:nvPicPr>
          <p:cNvPr id="26" name="Graphic 25" descr="Children outline">
            <a:extLst>
              <a:ext uri="{FF2B5EF4-FFF2-40B4-BE49-F238E27FC236}">
                <a16:creationId xmlns:a16="http://schemas.microsoft.com/office/drawing/2014/main" id="{C5BDBA64-07DB-366D-E7D2-0BEC19FD2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71363" y="1707189"/>
            <a:ext cx="1211178" cy="1211178"/>
          </a:xfrm>
          <a:prstGeom prst="rect">
            <a:avLst/>
          </a:prstGeom>
        </p:spPr>
      </p:pic>
      <p:sp>
        <p:nvSpPr>
          <p:cNvPr id="9" name="TextBox 8">
            <a:extLst>
              <a:ext uri="{FF2B5EF4-FFF2-40B4-BE49-F238E27FC236}">
                <a16:creationId xmlns:a16="http://schemas.microsoft.com/office/drawing/2014/main" id="{382C8B38-0E2B-36C5-1FEF-5ABF98CC7BA0}"/>
              </a:ext>
            </a:extLst>
          </p:cNvPr>
          <p:cNvSpPr txBox="1"/>
          <p:nvPr/>
        </p:nvSpPr>
        <p:spPr>
          <a:xfrm>
            <a:off x="5046203" y="911629"/>
            <a:ext cx="68045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548235"/>
                </a:solidFill>
                <a:effectLst/>
                <a:uLnTx/>
                <a:uFillTx/>
                <a:latin typeface="Montserrat Medium"/>
                <a:ea typeface="+mn-ea"/>
                <a:cs typeface="+mn-cs"/>
              </a:rPr>
              <a:t>AND researchers and other staff!</a:t>
            </a:r>
            <a:endParaRPr kumimoji="0" lang="da-DK" sz="2800" b="1" i="1" u="none" strike="noStrike" kern="1200" cap="none" spc="0" normalizeH="0" baseline="0" noProof="0" dirty="0">
              <a:ln>
                <a:noFill/>
              </a:ln>
              <a:solidFill>
                <a:srgbClr val="548235"/>
              </a:solidFill>
              <a:effectLst/>
              <a:uLnTx/>
              <a:uFillTx/>
              <a:latin typeface="Montserrat Medium"/>
              <a:ea typeface="+mn-ea"/>
              <a:cs typeface="+mn-cs"/>
            </a:endParaRPr>
          </a:p>
        </p:txBody>
      </p:sp>
      <p:sp>
        <p:nvSpPr>
          <p:cNvPr id="12" name="Text Placeholder 4">
            <a:extLst>
              <a:ext uri="{FF2B5EF4-FFF2-40B4-BE49-F238E27FC236}">
                <a16:creationId xmlns:a16="http://schemas.microsoft.com/office/drawing/2014/main" id="{FF8403BE-EDE0-223C-DCA1-2FAC1A0B3721}"/>
              </a:ext>
            </a:extLst>
          </p:cNvPr>
          <p:cNvSpPr txBox="1">
            <a:spLocks/>
          </p:cNvSpPr>
          <p:nvPr/>
        </p:nvSpPr>
        <p:spPr>
          <a:xfrm>
            <a:off x="509459" y="1567475"/>
            <a:ext cx="5586541" cy="3309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Symbol" panose="05050102010706020507" pitchFamily="18" charset="2"/>
              <a:buChar char=""/>
            </a:pPr>
            <a:r>
              <a:rPr lang="en-US" sz="1800" dirty="0">
                <a:ea typeface="Times New Roman" panose="02020603050405020304" pitchFamily="18" charset="0"/>
              </a:rPr>
              <a:t>Be aware that everyone starts with being ‘Unaware’</a:t>
            </a:r>
          </a:p>
          <a:p>
            <a:pPr marL="342900" indent="-342900">
              <a:buFont typeface="Symbol" panose="05050102010706020507" pitchFamily="18" charset="2"/>
              <a:buChar char=""/>
            </a:pPr>
            <a:r>
              <a:rPr lang="en-US" sz="1800" dirty="0">
                <a:ea typeface="Times New Roman" panose="02020603050405020304" pitchFamily="18" charset="0"/>
              </a:rPr>
              <a:t>Training can get people up the ladder</a:t>
            </a:r>
          </a:p>
          <a:p>
            <a:pPr marL="342900" indent="-342900">
              <a:buFont typeface="Symbol" panose="05050102010706020507" pitchFamily="18" charset="2"/>
              <a:buChar char=""/>
            </a:pPr>
            <a:r>
              <a:rPr lang="en-US" sz="1800" dirty="0">
                <a:ea typeface="Times New Roman" panose="02020603050405020304" pitchFamily="18" charset="0"/>
              </a:rPr>
              <a:t>Personal connections and </a:t>
            </a:r>
            <a:br>
              <a:rPr lang="en-US" sz="1800" dirty="0">
                <a:ea typeface="Times New Roman" panose="02020603050405020304" pitchFamily="18" charset="0"/>
              </a:rPr>
            </a:br>
            <a:r>
              <a:rPr lang="en-US" sz="1800" dirty="0">
                <a:ea typeface="Times New Roman" panose="02020603050405020304" pitchFamily="18" charset="0"/>
              </a:rPr>
              <a:t>personal action are </a:t>
            </a:r>
            <a:br>
              <a:rPr lang="en-US" sz="1800" dirty="0">
                <a:ea typeface="Times New Roman" panose="02020603050405020304" pitchFamily="18" charset="0"/>
              </a:rPr>
            </a:br>
            <a:r>
              <a:rPr lang="en-US" sz="1800" dirty="0">
                <a:ea typeface="Times New Roman" panose="02020603050405020304" pitchFamily="18" charset="0"/>
              </a:rPr>
              <a:t>important to get </a:t>
            </a:r>
            <a:br>
              <a:rPr lang="en-US" sz="1800" dirty="0">
                <a:ea typeface="Times New Roman" panose="02020603050405020304" pitchFamily="18" charset="0"/>
              </a:rPr>
            </a:br>
            <a:r>
              <a:rPr lang="en-US" sz="1800" dirty="0">
                <a:ea typeface="Times New Roman" panose="02020603050405020304" pitchFamily="18" charset="0"/>
              </a:rPr>
              <a:t>people further </a:t>
            </a:r>
            <a:br>
              <a:rPr lang="en-US" sz="1800" dirty="0">
                <a:ea typeface="Times New Roman" panose="02020603050405020304" pitchFamily="18" charset="0"/>
              </a:rPr>
            </a:br>
            <a:r>
              <a:rPr lang="en-US" sz="1800" dirty="0">
                <a:ea typeface="Times New Roman" panose="02020603050405020304" pitchFamily="18" charset="0"/>
              </a:rPr>
              <a:t>up the ladder</a:t>
            </a:r>
          </a:p>
          <a:p>
            <a:pPr marL="342900" indent="-342900">
              <a:buFont typeface="Symbol" panose="05050102010706020507" pitchFamily="18" charset="2"/>
              <a:buChar char=""/>
            </a:pPr>
            <a:r>
              <a:rPr lang="en-US" sz="1800" dirty="0">
                <a:ea typeface="Times New Roman" panose="02020603050405020304" pitchFamily="18" charset="0"/>
              </a:rPr>
              <a:t>Ensure hands-on</a:t>
            </a:r>
            <a:br>
              <a:rPr lang="en-US" sz="1800" dirty="0">
                <a:ea typeface="Times New Roman" panose="02020603050405020304" pitchFamily="18" charset="0"/>
              </a:rPr>
            </a:br>
            <a:r>
              <a:rPr lang="en-US" sz="1800" dirty="0">
                <a:ea typeface="Times New Roman" panose="02020603050405020304" pitchFamily="18" charset="0"/>
              </a:rPr>
              <a:t>activities and </a:t>
            </a:r>
            <a:br>
              <a:rPr lang="en-US" sz="1800" dirty="0">
                <a:ea typeface="Times New Roman" panose="02020603050405020304" pitchFamily="18" charset="0"/>
              </a:rPr>
            </a:br>
            <a:r>
              <a:rPr lang="en-US" sz="1800" dirty="0">
                <a:ea typeface="Times New Roman" panose="02020603050405020304" pitchFamily="18" charset="0"/>
              </a:rPr>
              <a:t>interactive</a:t>
            </a:r>
            <a:br>
              <a:rPr lang="en-US" sz="1800" dirty="0">
                <a:ea typeface="Times New Roman" panose="02020603050405020304" pitchFamily="18" charset="0"/>
              </a:rPr>
            </a:br>
            <a:r>
              <a:rPr lang="en-US" sz="1800" dirty="0">
                <a:ea typeface="Times New Roman" panose="02020603050405020304" pitchFamily="18" charset="0"/>
              </a:rPr>
              <a:t>sessions</a:t>
            </a:r>
            <a:br>
              <a:rPr lang="en-US" sz="1800" dirty="0">
                <a:ea typeface="Times New Roman" panose="02020603050405020304" pitchFamily="18" charset="0"/>
              </a:rPr>
            </a:br>
            <a:r>
              <a:rPr lang="en-US" sz="1800" dirty="0">
                <a:ea typeface="Times New Roman" panose="02020603050405020304" pitchFamily="18" charset="0"/>
              </a:rPr>
              <a:t>in your </a:t>
            </a:r>
            <a:br>
              <a:rPr lang="en-US" sz="1800" dirty="0">
                <a:ea typeface="Times New Roman" panose="02020603050405020304" pitchFamily="18" charset="0"/>
              </a:rPr>
            </a:br>
            <a:r>
              <a:rPr lang="en-US" sz="1800" dirty="0">
                <a:ea typeface="Times New Roman" panose="02020603050405020304" pitchFamily="18" charset="0"/>
              </a:rPr>
              <a:t>training</a:t>
            </a:r>
            <a:endParaRPr lang="da-DK" sz="1800" dirty="0">
              <a:ea typeface="Times New Roman" panose="02020603050405020304" pitchFamily="18" charset="0"/>
            </a:endParaRPr>
          </a:p>
        </p:txBody>
      </p:sp>
    </p:spTree>
    <p:extLst>
      <p:ext uri="{BB962C8B-B14F-4D97-AF65-F5344CB8AC3E}">
        <p14:creationId xmlns:p14="http://schemas.microsoft.com/office/powerpoint/2010/main" val="867375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09A4CA-07B6-440A-A9E7-72C7E7FDF939}"/>
              </a:ext>
            </a:extLst>
          </p:cNvPr>
          <p:cNvSpPr>
            <a:spLocks noGrp="1"/>
          </p:cNvSpPr>
          <p:nvPr>
            <p:ph type="body" sz="quarter" idx="12"/>
          </p:nvPr>
        </p:nvSpPr>
        <p:spPr>
          <a:xfrm>
            <a:off x="6726264" y="1685951"/>
            <a:ext cx="4483989" cy="4211153"/>
          </a:xfrm>
        </p:spPr>
        <p:txBody>
          <a:bodyPr/>
          <a:lstStyle/>
          <a:p>
            <a:r>
              <a:rPr lang="it-IT" dirty="0"/>
              <a:t>There are lots! Consider being the: </a:t>
            </a:r>
          </a:p>
          <a:p>
            <a:endParaRPr lang="it-IT" sz="100" dirty="0"/>
          </a:p>
          <a:p>
            <a:r>
              <a:rPr lang="it-IT" b="1" i="1" dirty="0">
                <a:solidFill>
                  <a:srgbClr val="548235"/>
                </a:solidFill>
              </a:rPr>
              <a:t>Facilitator</a:t>
            </a:r>
          </a:p>
          <a:p>
            <a:r>
              <a:rPr lang="en-US" i="1" dirty="0"/>
              <a:t>The facilitator’s job is to support everyone to do their best thinking.</a:t>
            </a:r>
          </a:p>
          <a:p>
            <a:r>
              <a:rPr lang="en-US" dirty="0"/>
              <a:t>To do this, the facilitator encourages full participation, promotes mutual understanding and cultivates shared responsibility. </a:t>
            </a:r>
          </a:p>
          <a:p>
            <a:r>
              <a:rPr lang="en-US" dirty="0"/>
              <a:t>By supporting everyone to do their best thinking, a facilitator enables group members to search for inclusive solutions and build sustainable agreements.</a:t>
            </a:r>
            <a:endParaRPr lang="it-IT" dirty="0"/>
          </a:p>
        </p:txBody>
      </p:sp>
      <p:sp>
        <p:nvSpPr>
          <p:cNvPr id="4" name="Text Placeholder 3">
            <a:extLst>
              <a:ext uri="{FF2B5EF4-FFF2-40B4-BE49-F238E27FC236}">
                <a16:creationId xmlns:a16="http://schemas.microsoft.com/office/drawing/2014/main" id="{E5795BF3-ED5C-4551-BA4F-7188EC37BACB}"/>
              </a:ext>
            </a:extLst>
          </p:cNvPr>
          <p:cNvSpPr>
            <a:spLocks noGrp="1"/>
          </p:cNvSpPr>
          <p:nvPr>
            <p:ph type="body" sz="quarter" idx="11"/>
          </p:nvPr>
        </p:nvSpPr>
        <p:spPr>
          <a:xfrm>
            <a:off x="610940" y="1029383"/>
            <a:ext cx="10963275" cy="1029876"/>
          </a:xfrm>
        </p:spPr>
        <p:txBody>
          <a:bodyPr/>
          <a:lstStyle/>
          <a:p>
            <a:r>
              <a:rPr lang="it-IT" i="1" dirty="0"/>
              <a:t>Consider learning styles		       and teaching styles</a:t>
            </a:r>
          </a:p>
        </p:txBody>
      </p:sp>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p:txBody>
          <a:bodyPr/>
          <a:lstStyle/>
          <a:p>
            <a:r>
              <a:rPr lang="it-IT"/>
              <a:t>Learning &amp; Teaching/Training Styles </a:t>
            </a:r>
          </a:p>
        </p:txBody>
      </p:sp>
      <p:grpSp>
        <p:nvGrpSpPr>
          <p:cNvPr id="6" name="Group 5">
            <a:extLst>
              <a:ext uri="{FF2B5EF4-FFF2-40B4-BE49-F238E27FC236}">
                <a16:creationId xmlns:a16="http://schemas.microsoft.com/office/drawing/2014/main" id="{7907E039-9FCF-478D-9731-70D9819531EC}"/>
              </a:ext>
            </a:extLst>
          </p:cNvPr>
          <p:cNvGrpSpPr/>
          <p:nvPr/>
        </p:nvGrpSpPr>
        <p:grpSpPr>
          <a:xfrm>
            <a:off x="286208" y="1568455"/>
            <a:ext cx="4797236" cy="4211153"/>
            <a:chOff x="487686" y="1556010"/>
            <a:chExt cx="4295139" cy="3721089"/>
          </a:xfrm>
        </p:grpSpPr>
        <p:pic>
          <p:nvPicPr>
            <p:cNvPr id="1026" name="Picture 2" descr="Learning Styles">
              <a:extLst>
                <a:ext uri="{FF2B5EF4-FFF2-40B4-BE49-F238E27FC236}">
                  <a16:creationId xmlns:a16="http://schemas.microsoft.com/office/drawing/2014/main" id="{40F2B72C-5801-4699-9EB5-0D3B859F7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6" y="1556010"/>
              <a:ext cx="4295139"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7C2CFE-056B-4910-BC78-22210929808B}"/>
                </a:ext>
              </a:extLst>
            </p:cNvPr>
            <p:cNvSpPr txBox="1"/>
            <p:nvPr/>
          </p:nvSpPr>
          <p:spPr>
            <a:xfrm>
              <a:off x="2487478" y="5046267"/>
              <a:ext cx="1613422" cy="230832"/>
            </a:xfrm>
            <a:prstGeom prst="rect">
              <a:avLst/>
            </a:prstGeom>
            <a:noFill/>
          </p:spPr>
          <p:txBody>
            <a:bodyPr wrap="square" rtlCol="0">
              <a:spAutoFit/>
            </a:bodyPr>
            <a:lstStyle/>
            <a:p>
              <a:r>
                <a:rPr lang="en-US" sz="900"/>
                <a:t>University of San Diego</a:t>
              </a:r>
              <a:endParaRPr lang="da-DK" sz="900"/>
            </a:p>
          </p:txBody>
        </p:sp>
      </p:grpSp>
      <p:sp>
        <p:nvSpPr>
          <p:cNvPr id="8" name="TextBox 7">
            <a:extLst>
              <a:ext uri="{FF2B5EF4-FFF2-40B4-BE49-F238E27FC236}">
                <a16:creationId xmlns:a16="http://schemas.microsoft.com/office/drawing/2014/main" id="{E3156F90-B112-469F-A05B-DA9E8486B686}"/>
              </a:ext>
            </a:extLst>
          </p:cNvPr>
          <p:cNvSpPr txBox="1"/>
          <p:nvPr/>
        </p:nvSpPr>
        <p:spPr>
          <a:xfrm>
            <a:off x="10032569" y="5650773"/>
            <a:ext cx="1613422" cy="230832"/>
          </a:xfrm>
          <a:prstGeom prst="rect">
            <a:avLst/>
          </a:prstGeom>
          <a:noFill/>
        </p:spPr>
        <p:txBody>
          <a:bodyPr wrap="square" rtlCol="0">
            <a:spAutoFit/>
          </a:bodyPr>
          <a:lstStyle/>
          <a:p>
            <a:r>
              <a:rPr lang="en-US" sz="900" err="1"/>
              <a:t>Kaner</a:t>
            </a:r>
            <a:r>
              <a:rPr lang="en-US" sz="900"/>
              <a:t> &amp; Berger, 1996</a:t>
            </a:r>
            <a:endParaRPr lang="da-DK" sz="900"/>
          </a:p>
        </p:txBody>
      </p:sp>
    </p:spTree>
    <p:extLst>
      <p:ext uri="{BB962C8B-B14F-4D97-AF65-F5344CB8AC3E}">
        <p14:creationId xmlns:p14="http://schemas.microsoft.com/office/powerpoint/2010/main" val="2084026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A34F7-FA9B-4E43-B39F-263D6C676328}"/>
              </a:ext>
            </a:extLst>
          </p:cNvPr>
          <p:cNvSpPr>
            <a:spLocks noGrp="1"/>
          </p:cNvSpPr>
          <p:nvPr>
            <p:ph type="body" sz="quarter" idx="10"/>
          </p:nvPr>
        </p:nvSpPr>
        <p:spPr>
          <a:xfrm>
            <a:off x="2351655" y="459400"/>
            <a:ext cx="8539369" cy="422275"/>
          </a:xfrm>
        </p:spPr>
        <p:txBody>
          <a:bodyPr/>
          <a:lstStyle/>
          <a:p>
            <a:r>
              <a:rPr lang="it-IT" dirty="0"/>
              <a:t>Training provider (you), Audience &amp; Stakeholders for training</a:t>
            </a:r>
          </a:p>
        </p:txBody>
      </p:sp>
      <p:sp>
        <p:nvSpPr>
          <p:cNvPr id="2" name="Oval 1">
            <a:extLst>
              <a:ext uri="{FF2B5EF4-FFF2-40B4-BE49-F238E27FC236}">
                <a16:creationId xmlns:a16="http://schemas.microsoft.com/office/drawing/2014/main" id="{03CF698C-BB88-496B-A98C-3CFF0E3105EF}"/>
              </a:ext>
            </a:extLst>
          </p:cNvPr>
          <p:cNvSpPr/>
          <p:nvPr/>
        </p:nvSpPr>
        <p:spPr>
          <a:xfrm>
            <a:off x="2159929" y="3018883"/>
            <a:ext cx="1638300" cy="1524000"/>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548235"/>
                </a:solidFill>
              </a:rPr>
              <a:t>Training provider</a:t>
            </a:r>
            <a:endParaRPr lang="da-DK" b="1" dirty="0">
              <a:solidFill>
                <a:srgbClr val="548235"/>
              </a:solidFill>
            </a:endParaRPr>
          </a:p>
        </p:txBody>
      </p:sp>
      <p:sp>
        <p:nvSpPr>
          <p:cNvPr id="6" name="Oval 5">
            <a:extLst>
              <a:ext uri="{FF2B5EF4-FFF2-40B4-BE49-F238E27FC236}">
                <a16:creationId xmlns:a16="http://schemas.microsoft.com/office/drawing/2014/main" id="{0692353B-155C-4693-856E-B208AB1CF1C7}"/>
              </a:ext>
            </a:extLst>
          </p:cNvPr>
          <p:cNvSpPr/>
          <p:nvPr/>
        </p:nvSpPr>
        <p:spPr>
          <a:xfrm>
            <a:off x="1993241" y="2288633"/>
            <a:ext cx="4114800" cy="2984500"/>
          </a:xfrm>
          <a:prstGeom prst="ellipse">
            <a:avLst/>
          </a:prstGeom>
          <a:no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a:solidFill>
                  <a:srgbClr val="548235"/>
                </a:solidFill>
              </a:rPr>
              <a:t>Audience</a:t>
            </a:r>
          </a:p>
          <a:p>
            <a:pPr algn="r"/>
            <a:r>
              <a:rPr lang="en-US" sz="1600" i="1">
                <a:solidFill>
                  <a:srgbClr val="548235"/>
                </a:solidFill>
              </a:rPr>
              <a:t>Training</a:t>
            </a:r>
          </a:p>
          <a:p>
            <a:pPr algn="r"/>
            <a:r>
              <a:rPr lang="en-US" sz="1600" i="1">
                <a:solidFill>
                  <a:srgbClr val="548235"/>
                </a:solidFill>
              </a:rPr>
              <a:t>participants</a:t>
            </a:r>
            <a:endParaRPr lang="da-DK" sz="1600" i="1">
              <a:solidFill>
                <a:srgbClr val="548235"/>
              </a:solidFill>
            </a:endParaRPr>
          </a:p>
        </p:txBody>
      </p:sp>
      <p:sp>
        <p:nvSpPr>
          <p:cNvPr id="7" name="Oval 6">
            <a:extLst>
              <a:ext uri="{FF2B5EF4-FFF2-40B4-BE49-F238E27FC236}">
                <a16:creationId xmlns:a16="http://schemas.microsoft.com/office/drawing/2014/main" id="{8349018B-6FCA-463D-8227-7838F4FC299F}"/>
              </a:ext>
            </a:extLst>
          </p:cNvPr>
          <p:cNvSpPr/>
          <p:nvPr/>
        </p:nvSpPr>
        <p:spPr>
          <a:xfrm>
            <a:off x="1802741" y="1790158"/>
            <a:ext cx="7761288" cy="3981450"/>
          </a:xfrm>
          <a:prstGeom prst="ellipse">
            <a:avLst/>
          </a:pr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a:solidFill>
                  <a:srgbClr val="548235"/>
                </a:solidFill>
              </a:rPr>
              <a:t>Stakeholders</a:t>
            </a:r>
          </a:p>
          <a:p>
            <a:pPr algn="r"/>
            <a:r>
              <a:rPr lang="en-US" sz="1600" i="1">
                <a:solidFill>
                  <a:srgbClr val="548235"/>
                </a:solidFill>
              </a:rPr>
              <a:t>Interest, influence,</a:t>
            </a:r>
          </a:p>
          <a:p>
            <a:pPr algn="r"/>
            <a:r>
              <a:rPr lang="en-US" sz="1600" i="1">
                <a:solidFill>
                  <a:srgbClr val="548235"/>
                </a:solidFill>
              </a:rPr>
              <a:t>impact, involvement</a:t>
            </a:r>
            <a:endParaRPr lang="da-DK" sz="1600" i="1">
              <a:solidFill>
                <a:srgbClr val="548235"/>
              </a:solidFill>
            </a:endParaRPr>
          </a:p>
        </p:txBody>
      </p:sp>
    </p:spTree>
    <p:extLst>
      <p:ext uri="{BB962C8B-B14F-4D97-AF65-F5344CB8AC3E}">
        <p14:creationId xmlns:p14="http://schemas.microsoft.com/office/powerpoint/2010/main" val="3473108264"/>
      </p:ext>
    </p:extLst>
  </p:cSld>
  <p:clrMapOvr>
    <a:masterClrMapping/>
  </p:clrMapOvr>
</p:sld>
</file>

<file path=ppt/theme/theme1.xml><?xml version="1.0" encoding="utf-8"?>
<a:theme xmlns:a="http://schemas.openxmlformats.org/drawingml/2006/main" name="Tema di Office">
  <a:themeElements>
    <a:clrScheme name="TIME4CS">
      <a:dk1>
        <a:srgbClr val="1F3643"/>
      </a:dk1>
      <a:lt1>
        <a:srgbClr val="FFFFFF"/>
      </a:lt1>
      <a:dk2>
        <a:srgbClr val="1E3744"/>
      </a:dk2>
      <a:lt2>
        <a:srgbClr val="E7E6E6"/>
      </a:lt2>
      <a:accent1>
        <a:srgbClr val="83B801"/>
      </a:accent1>
      <a:accent2>
        <a:srgbClr val="FAA001"/>
      </a:accent2>
      <a:accent3>
        <a:srgbClr val="1BAAE4"/>
      </a:accent3>
      <a:accent4>
        <a:srgbClr val="83B801"/>
      </a:accent4>
      <a:accent5>
        <a:srgbClr val="FAA001"/>
      </a:accent5>
      <a:accent6>
        <a:srgbClr val="1BAAE4"/>
      </a:accent6>
      <a:hlink>
        <a:srgbClr val="0563C1"/>
      </a:hlink>
      <a:folHlink>
        <a:srgbClr val="954F72"/>
      </a:folHlink>
    </a:clrScheme>
    <a:fontScheme name="TIME4CS">
      <a:majorFont>
        <a:latin typeface="Montserrat SemiBold"/>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787C5C62D59824B8B73B85897172264" ma:contentTypeVersion="15" ma:contentTypeDescription="Creare un nuovo documento." ma:contentTypeScope="" ma:versionID="d9d1063af94c71b94dcc86f62bd0dfad">
  <xsd:schema xmlns:xsd="http://www.w3.org/2001/XMLSchema" xmlns:xs="http://www.w3.org/2001/XMLSchema" xmlns:p="http://schemas.microsoft.com/office/2006/metadata/properties" xmlns:ns2="a3a8e43b-8656-4caa-b1ce-45bb4ba1f90e" xmlns:ns3="cdb3c242-f16a-4255-b92f-8a3f1bda4d46" targetNamespace="http://schemas.microsoft.com/office/2006/metadata/properties" ma:root="true" ma:fieldsID="ec75e0ed48a52a311671da962d16b989" ns2:_="" ns3:_="">
    <xsd:import namespace="a3a8e43b-8656-4caa-b1ce-45bb4ba1f90e"/>
    <xsd:import namespace="cdb3c242-f16a-4255-b92f-8a3f1bda4d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a8e43b-8656-4caa-b1ce-45bb4ba1f9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Tag immagine" ma:readOnly="false" ma:fieldId="{5cf76f15-5ced-4ddc-b409-7134ff3c332f}" ma:taxonomyMulti="true" ma:sspId="3a5f7a8f-808c-47db-beb8-e1838fad23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db3c242-f16a-4255-b92f-8a3f1bda4d46" elementFormDefault="qualified">
    <xsd:import namespace="http://schemas.microsoft.com/office/2006/documentManagement/types"/>
    <xsd:import namespace="http://schemas.microsoft.com/office/infopath/2007/PartnerControls"/>
    <xsd:element name="SharedWithUsers" ma:index="17"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Condiviso con dettagli" ma:internalName="SharedWithDetails" ma:readOnly="true">
      <xsd:simpleType>
        <xsd:restriction base="dms:Note">
          <xsd:maxLength value="255"/>
        </xsd:restriction>
      </xsd:simpleType>
    </xsd:element>
    <xsd:element name="TaxCatchAll" ma:index="22" nillable="true" ma:displayName="Taxonomy Catch All Column" ma:hidden="true" ma:list="{32754073-f5cf-4098-8e12-3b273cce7404}" ma:internalName="TaxCatchAll" ma:showField="CatchAllData" ma:web="cdb3c242-f16a-4255-b92f-8a3f1bda4d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db3c242-f16a-4255-b92f-8a3f1bda4d46" xsi:nil="true"/>
    <lcf76f155ced4ddcb4097134ff3c332f xmlns="a3a8e43b-8656-4caa-b1ce-45bb4ba1f90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E8BAC9-8B6E-4E6B-99CE-860456670D60}">
  <ds:schemaRefs>
    <ds:schemaRef ds:uri="a3a8e43b-8656-4caa-b1ce-45bb4ba1f90e"/>
    <ds:schemaRef ds:uri="cdb3c242-f16a-4255-b92f-8a3f1bda4d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1419452-AC37-41FC-B619-4202529B0920}">
  <ds:schemaRefs>
    <ds:schemaRef ds:uri="a3a8e43b-8656-4caa-b1ce-45bb4ba1f90e"/>
    <ds:schemaRef ds:uri="cdb3c242-f16a-4255-b92f-8a3f1bda4d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DA62933-A281-4F9D-8A1D-6D07E2E22A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8301</TotalTime>
  <Words>2497</Words>
  <Application>Microsoft Office PowerPoint</Application>
  <PresentationFormat>Widescreen</PresentationFormat>
  <Paragraphs>386</Paragraphs>
  <Slides>36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AU Passata</vt:lpstr>
      <vt:lpstr>Calibri</vt:lpstr>
      <vt:lpstr>Montserrat Light</vt:lpstr>
      <vt:lpstr>Montserrat Medium</vt:lpstr>
      <vt:lpstr>Montserrat SemiBold</vt:lpstr>
      <vt:lpstr>Symbol</vt:lpstr>
      <vt:lpstr>Times New Roman</vt:lpstr>
      <vt:lpstr>Wingdings</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Claudia Iasillo</dc:creator>
  <cp:lastModifiedBy>Gitte Kragh</cp:lastModifiedBy>
  <cp:revision>8</cp:revision>
  <cp:lastPrinted>2022-12-08T13:55:08Z</cp:lastPrinted>
  <dcterms:created xsi:type="dcterms:W3CDTF">2021-03-09T15:15:59Z</dcterms:created>
  <dcterms:modified xsi:type="dcterms:W3CDTF">2024-01-11T20:30:57Z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0x010100A787C5C62D59824B8B73B85897172264</vt:lpwstr>
  </property>
</Properties>
</file>